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3736200" cy="7373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tags" Target="tags/tag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53EBFA3A-336D-496A-964C-AECECDC3A835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875E2891-C9FE-4F79-B66E-39193F8246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defPPr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defPPr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defPPr/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/>
            <a:fld id="{53EBFA3A-336D-496A-964C-AECECDC3A835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defPPr/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defPPr/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/>
            <a:fld id="{875E2891-C9FE-4F79-B66E-39193F8246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ransition/>
  <p:timing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Tx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Tx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Tx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Tx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Tx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Tx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Tx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Рисунок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571500"/>
            <a:ext cx="8215370" cy="57150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Рисунок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571500"/>
            <a:ext cx="8001056" cy="57150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Рисунок 2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500042"/>
            <a:ext cx="7667652" cy="57150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Рисунок 1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28604"/>
            <a:ext cx="8143932" cy="592933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Рисунок 2" descr="img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28604"/>
            <a:ext cx="8072462" cy="600076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Рисунок 1" descr="2dcc24d0a481627e0572ce740ac46f40-800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571500"/>
            <a:ext cx="8072494" cy="57150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r="http://schemas.openxmlformats.org/officeDocument/2006/relationships" xmlns:a="http://schemas.openxmlformats.org/drawingml/2006/main" name="Аспект">
  <a:themeElements>
    <a:clrScheme name="Другая 5">
      <a:dk1>
        <a:srgbClr val="79FFB6"/>
      </a:dk1>
      <a:lt1>
        <a:sysClr val="window" lastClr="FFFFFF"/>
      </a:lt1>
      <a:dk2>
        <a:srgbClr val="79FFB6"/>
      </a:dk2>
      <a:lt2>
        <a:srgbClr val="36FF91"/>
      </a:lt2>
      <a:accent1>
        <a:srgbClr val="36FF91"/>
      </a:accent1>
      <a:accent2>
        <a:srgbClr val="79FFB6"/>
      </a:accent2>
      <a:accent3>
        <a:srgbClr val="BFBFBF"/>
      </a:accent3>
      <a:accent4>
        <a:srgbClr val="1BFF82"/>
      </a:accent4>
      <a:accent5>
        <a:srgbClr val="79FFB6"/>
      </a:accent5>
      <a:accent6>
        <a:srgbClr val="36FF91"/>
      </a:accent6>
      <a:hlink>
        <a:srgbClr val="1BFF82"/>
      </a:hlink>
      <a:folHlink>
        <a:srgbClr val="36FF91"/>
      </a:folHlink>
    </a:clrScheme>
    <a:fontScheme name="Аспект">
      <a:majorFont>
        <a:latin typeface="Verdana"/>
        <a:ea typeface="Arial"/>
        <a:cs typeface="Arial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Arial"/>
        <a:cs typeface="Arial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0</Paragraphs>
  <Slides>7</Slides>
  <Notes>0</Notes>
  <TotalTime>21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1">
      <vt:lpstr>Arial</vt:lpstr>
      <vt:lpstr>Verdana</vt:lpstr>
      <vt:lpstr>Wingdings 2</vt:lpstr>
      <vt:lpstr>Аспект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Слайд 1</dc:title>
  <dc:creator>acer</dc:creator>
  <cp:lastModifiedBy>acer</cp:lastModifiedBy>
  <cp:revision>3</cp:revision>
  <dcterms:created xsi:type="dcterms:W3CDTF">2022-11-16T14:42:07Z</dcterms:created>
  <dcterms:modified xsi:type="dcterms:W3CDTF">2024-06-05T07:45:49Z</dcterms:modified>
</cp:coreProperties>
</file>