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2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84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custDataLst>
    <p:tags r:id="rId2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3736200" cy="7373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slide" Target="slides/slide16.xml" /><Relationship Id="rId19" Type="http://schemas.openxmlformats.org/officeDocument/2006/relationships/slide" Target="slides/slide17.xml" /><Relationship Id="rId2" Type="http://schemas.openxmlformats.org/officeDocument/2006/relationships/notesMaster" Target="notesMasters/notesMaster1.xml" /><Relationship Id="rId20" Type="http://schemas.openxmlformats.org/officeDocument/2006/relationships/slide" Target="slides/slide18.xml" /><Relationship Id="rId21" Type="http://schemas.openxmlformats.org/officeDocument/2006/relationships/tags" Target="tags/tag1.xml" /><Relationship Id="rId22" Type="http://schemas.openxmlformats.org/officeDocument/2006/relationships/presProps" Target="presProps.xml" /><Relationship Id="rId23" Type="http://schemas.openxmlformats.org/officeDocument/2006/relationships/viewProps" Target="viewProps.xml" /><Relationship Id="rId24" Type="http://schemas.openxmlformats.org/officeDocument/2006/relationships/theme" Target="theme/theme1.xml" /><Relationship Id="rId25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l">
              <a:defRPr sz="1200"/>
            </a:lvl1pPr>
          </a:lstStyle>
          <a:p>
            <a:pPr/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  <a:lvl1pPr algn="r">
              <a:defRPr sz="1200"/>
            </a:lvl1pPr>
          </a:lstStyle>
          <a:p>
            <a:pPr/>
            <a:fld id="{BEF8145F-7B98-497E-A400-4682070C6491}" type="datetimeFigureOut">
              <a:rPr lang="ru-RU" smtClean="0"/>
              <a:pPr/>
              <a:t>вт.04.06.2024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l">
              <a:defRPr sz="1200"/>
            </a:lvl1pPr>
          </a:lstStyle>
          <a:p>
            <a:pPr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defPPr/>
            <a:lvl1pPr algn="r">
              <a:defRPr sz="1200"/>
            </a:lvl1pPr>
          </a:lstStyle>
          <a:p>
            <a:pPr/>
            <a:fld id="{9DF3F38C-23DF-4E17-B06D-27C3303C6A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1586668"/>
      </p:ext>
    </p:extLst>
  </p:cSld>
  <p:clrMap bg1="lt1" tx1="dk1" bg2="lt2" tx2="dk2" accent1="accent1" accent2="accent2" accent3="accent3" accent4="accent4" accent5="accent5" accent6="accent6" hlink="hlink" folHlink="folHlink"/>
  <p:notesStyle>
    <a:defPPr/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defPPr/>
          </a:lstStyle>
          <a:p>
            <a:pPr/>
            <a:fld id="{9DF3F38C-23DF-4E17-B06D-27C3303C6A6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4106191"/>
      </p:ext>
    </p:extLst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defPPr/>
          </a:lstStyle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>
            <a:defPPr/>
          </a:lstStyle>
          <a:p>
            <a:pPr/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/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B4C71EC6-210F-42DE-9C53-41977AD35B3D}" type="datetimeFigureOut">
              <a:rPr lang="ru-RU" smtClean="0"/>
              <a:pPr/>
              <a:t>вт.04.06.2024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>
            <a:defPPr/>
          </a:lstStyle>
          <a:p>
            <a:pPr/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defPPr/>
          </a:lstStyle>
          <a:p>
            <a:pPr/>
            <a:fld id="{B4C71EC6-210F-42DE-9C53-41977AD35B3D}" type="datetimeFigureOut">
              <a:rPr lang="ru-RU" smtClean="0"/>
              <a:pPr/>
              <a:t>вт.04.06.2024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defPPr/>
          </a:lstStyle>
          <a:p>
            <a:pPr/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defPPr/>
          </a:lstStyle>
          <a:p>
            <a:pPr/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defPPr/>
          </a:lstStyle>
          <a:p>
            <a:pPr/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defPPr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defPPr/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/>
            <a:fld id="{B4C71EC6-210F-42DE-9C53-41977AD35B3D}" type="datetimeFigureOut">
              <a:rPr lang="ru-RU" smtClean="0"/>
              <a:pPr/>
              <a:t>вт.04.06.2024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defPPr/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/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defPPr/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pPr/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>
            <a:defPPr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defPPr/>
          </a:lstStyle>
          <a:p>
            <a:pPr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defPPr/>
          </a:lstStyle>
          <a:p>
            <a:pPr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1" r:id="rId2"/>
  </p:sldLayoutIdLst>
  <p:transition/>
  <p:timing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/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1.jpeg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2.jpeg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3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4.jpe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5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6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7.jpeg" /><Relationship Id="rId3" Type="http://schemas.openxmlformats.org/officeDocument/2006/relationships/image" Target="../media/image18.jpeg" /><Relationship Id="rId4" Type="http://schemas.openxmlformats.org/officeDocument/2006/relationships/image" Target="../media/image19.jpeg" /><Relationship Id="rId5" Type="http://schemas.openxmlformats.org/officeDocument/2006/relationships/image" Target="../media/image20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jpe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6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jpe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9.jpeg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0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2272" y="201414"/>
            <a:ext cx="8458200" cy="576064"/>
          </a:xfrm>
          <a:ln>
            <a:solidFill>
              <a:srgbClr val="0066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0000"/>
          </a:bodyPr>
          <a:lstStyle>
            <a:defPPr/>
          </a:lstStyle>
          <a:p>
            <a:pPr algn="ctr"/>
            <a:r>
              <a:rPr lang="ru-RU" sz="6600">
                <a:solidFill>
                  <a:srgbClr val="00B050"/>
                </a:solidFill>
              </a:rPr>
              <a:t> </a:t>
            </a:r>
            <a:br>
              <a:rPr lang="ru-RU" sz="6600">
                <a:solidFill>
                  <a:srgbClr val="00B050"/>
                </a:solidFill>
              </a:rPr>
            </a:br>
            <a:endParaRPr lang="ru-RU" sz="5300" i="1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37470" y="6093296"/>
            <a:ext cx="3869060" cy="410344"/>
          </a:xfrm>
        </p:spPr>
        <p:txBody>
          <a:bodyPr>
            <a:normAutofit fontScale="92500" lnSpcReduction="10000"/>
          </a:bodyPr>
          <a:lstStyle>
            <a:defPPr/>
          </a:lstStyle>
          <a:p>
            <a:r>
              <a:rPr lang="ru-RU">
                <a:solidFill>
                  <a:schemeClr val="tx1"/>
                </a:solidFill>
              </a:rPr>
              <a:t>г. Новокузнецк  </a:t>
            </a:r>
            <a:r>
              <a:rPr lang="ru-RU" smtClean="0">
                <a:solidFill>
                  <a:schemeClr val="tx1"/>
                </a:solidFill>
              </a:rPr>
              <a:t>2023г</a:t>
            </a:r>
            <a:r>
              <a:rPr lang="ru-RU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70E5546-B023-EAA2-679A-71B7D42DAF4B}"/>
              </a:ext>
            </a:extLst>
          </p:cNvPr>
          <p:cNvSpPr txBox="1"/>
          <p:nvPr/>
        </p:nvSpPr>
        <p:spPr>
          <a:xfrm>
            <a:off x="827584" y="201414"/>
            <a:ext cx="6378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/>
              <a:t> Муниципальное казенное общеобразовательное учреждение</a:t>
            </a:r>
          </a:p>
          <a:p>
            <a:pPr algn="ctr"/>
            <a:r>
              <a:rPr lang="ru-RU"/>
              <a:t> «Специальная школа № 78»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F44E368-4874-B99E-4F2E-3AC558803DD9}"/>
              </a:ext>
            </a:extLst>
          </p:cNvPr>
          <p:cNvSpPr txBox="1"/>
          <p:nvPr/>
        </p:nvSpPr>
        <p:spPr>
          <a:xfrm>
            <a:off x="1331640" y="3645024"/>
            <a:ext cx="5874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/>
              <a:t>для обучающихся с ТМНР </a:t>
            </a:r>
          </a:p>
          <a:p>
            <a:pPr algn="ctr"/>
            <a:r>
              <a:rPr lang="ru-RU"/>
              <a:t>с умеренной, тяжелой, глубокой умственной отсталостью</a:t>
            </a:r>
          </a:p>
          <a:p>
            <a:pPr algn="ctr"/>
            <a:r>
              <a:rPr lang="ru-RU"/>
              <a:t>Вариант 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602AD44A-D480-2E22-FCCD-53521132095E}"/>
              </a:ext>
            </a:extLst>
          </p:cNvPr>
          <p:cNvSpPr txBox="1"/>
          <p:nvPr/>
        </p:nvSpPr>
        <p:spPr>
          <a:xfrm>
            <a:off x="755576" y="1610797"/>
            <a:ext cx="8064896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ru-RU" sz="5800" b="1">
                <a:solidFill>
                  <a:srgbClr val="00B050"/>
                </a:solidFill>
              </a:rPr>
              <a:t>Викторина </a:t>
            </a:r>
          </a:p>
          <a:p>
            <a:pPr algn="ctr"/>
            <a:r>
              <a:rPr lang="ru-RU" sz="5800" b="1">
                <a:solidFill>
                  <a:srgbClr val="00B050"/>
                </a:solidFill>
              </a:rPr>
              <a:t>«Маленький агроном»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78DA6044-6798-1B29-D4BB-03FD032FE8D1}"/>
              </a:ext>
            </a:extLst>
          </p:cNvPr>
          <p:cNvSpPr txBox="1"/>
          <p:nvPr/>
        </p:nvSpPr>
        <p:spPr>
          <a:xfrm>
            <a:off x="5940152" y="5013176"/>
            <a:ext cx="26984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/>
          </a:lstStyle>
          <a:p>
            <a:r>
              <a:rPr lang="ru-RU"/>
              <a:t>Авторы:</a:t>
            </a:r>
          </a:p>
          <a:p>
            <a:r>
              <a:rPr lang="ru-RU"/>
              <a:t>Учитель: Терехова В.А.</a:t>
            </a:r>
          </a:p>
          <a:p>
            <a:r>
              <a:rPr lang="ru-RU"/>
              <a:t>Учитель: Красникова Е.А.</a:t>
            </a:r>
          </a:p>
        </p:txBody>
      </p:sp>
    </p:spTree>
    <p:extLst>
      <p:ext uri="{BB962C8B-B14F-4D97-AF65-F5344CB8AC3E}">
        <p14:creationId xmlns:p14="http://schemas.microsoft.com/office/powerpoint/2010/main" xmlns="" val="775647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BDD3F5C-C585-5E8B-675F-3177848AA2B6}"/>
              </a:ext>
            </a:extLst>
          </p:cNvPr>
          <p:cNvSpPr txBox="1"/>
          <p:nvPr/>
        </p:nvSpPr>
        <p:spPr>
          <a:xfrm>
            <a:off x="395536" y="332656"/>
            <a:ext cx="52565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/>
            <a:r>
              <a:rPr lang="ru-RU" sz="32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Фрукт похож на неваляшку,</a:t>
            </a:r>
          </a:p>
          <a:p>
            <a:pPr/>
            <a:r>
              <a:rPr lang="ru-RU" sz="32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Носит желтую рубашку.</a:t>
            </a:r>
          </a:p>
          <a:p>
            <a:pPr/>
            <a:r>
              <a:rPr lang="ru-RU" sz="32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Тишину в саду нарушив</a:t>
            </a:r>
          </a:p>
          <a:p>
            <a:pPr/>
            <a:r>
              <a:rPr lang="ru-RU" sz="32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 дерева упала…</a:t>
            </a: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xmlns="" id="{762AB67B-92DD-B918-A23A-6527705175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851920" y="2576535"/>
            <a:ext cx="4444866" cy="40348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279007776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0070ED8-A7B2-F380-23C4-E301B8CF30D0}"/>
              </a:ext>
            </a:extLst>
          </p:cNvPr>
          <p:cNvSpPr txBox="1"/>
          <p:nvPr/>
        </p:nvSpPr>
        <p:spPr>
          <a:xfrm>
            <a:off x="539552" y="476672"/>
            <a:ext cx="8136904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 fontAlgn="base"/>
            <a:r>
              <a:rPr lang="ru-RU" sz="32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Знают этот фрукт детишки,</a:t>
            </a:r>
          </a:p>
          <a:p>
            <a:pPr fontAlgn="base"/>
            <a:r>
              <a:rPr lang="ru-RU" sz="32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Любят есть его мартышки.</a:t>
            </a:r>
          </a:p>
          <a:p>
            <a:pPr fontAlgn="base"/>
            <a:r>
              <a:rPr lang="ru-RU" sz="32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Родом он из жарких стран</a:t>
            </a:r>
          </a:p>
          <a:p>
            <a:pPr fontAlgn="base"/>
            <a:r>
              <a:rPr lang="ru-RU" sz="32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В тропиках растет</a:t>
            </a:r>
            <a:endParaRPr lang="ru-RU" sz="3200">
              <a:solidFill>
                <a:srgbClr val="00B05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01D9B5D-BE3C-FD9B-6207-A78DD37C23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3284984"/>
            <a:ext cx="5990288" cy="2628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823852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87B7CCA-8589-6231-41BD-6215089CAAD4}"/>
              </a:ext>
            </a:extLst>
          </p:cNvPr>
          <p:cNvSpPr txBox="1"/>
          <p:nvPr/>
        </p:nvSpPr>
        <p:spPr>
          <a:xfrm>
            <a:off x="539552" y="548680"/>
            <a:ext cx="4320480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/>
            <a:r>
              <a:rPr lang="ru-RU" sz="3200" b="1">
                <a:solidFill>
                  <a:srgbClr val="00B050"/>
                </a:solidFill>
              </a:rPr>
              <a:t>Круглое, румяное,</a:t>
            </a:r>
          </a:p>
          <a:p>
            <a:pPr/>
            <a:r>
              <a:rPr lang="ru-RU" sz="3200" b="1">
                <a:solidFill>
                  <a:srgbClr val="00B050"/>
                </a:solidFill>
              </a:rPr>
              <a:t>Я расту на ветке.</a:t>
            </a:r>
          </a:p>
          <a:p>
            <a:pPr/>
            <a:r>
              <a:rPr lang="ru-RU" sz="3200" b="1">
                <a:solidFill>
                  <a:srgbClr val="00B050"/>
                </a:solidFill>
              </a:rPr>
              <a:t>Любят меня  взрослые,</a:t>
            </a:r>
          </a:p>
          <a:p>
            <a:pPr/>
            <a:r>
              <a:rPr lang="ru-RU" sz="3200" b="1">
                <a:solidFill>
                  <a:srgbClr val="00B050"/>
                </a:solidFill>
              </a:rPr>
              <a:t>Любят меня детки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DC487910-AABD-97C3-7EB9-35D985D5D8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3848" y="2996491"/>
            <a:ext cx="3644113" cy="331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689411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8F53A659-CDF2-35EE-2B27-49DBC4CA210C}"/>
              </a:ext>
            </a:extLst>
          </p:cNvPr>
          <p:cNvSpPr txBox="1"/>
          <p:nvPr/>
        </p:nvSpPr>
        <p:spPr>
          <a:xfrm>
            <a:off x="971600" y="84167"/>
            <a:ext cx="5904656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/>
            <a:r>
              <a:rPr lang="ru-RU" sz="3200">
                <a:solidFill>
                  <a:srgbClr val="00B050"/>
                </a:solidFill>
              </a:rPr>
              <a:t>Дарят радость, аромат,</a:t>
            </a:r>
          </a:p>
          <a:p>
            <a:pPr/>
            <a:r>
              <a:rPr lang="ru-RU" sz="3200">
                <a:solidFill>
                  <a:srgbClr val="00B050"/>
                </a:solidFill>
              </a:rPr>
              <a:t>В лепестках их весь наряд,</a:t>
            </a:r>
          </a:p>
          <a:p>
            <a:pPr/>
            <a:r>
              <a:rPr lang="ru-RU" sz="3200">
                <a:solidFill>
                  <a:srgbClr val="00B050"/>
                </a:solidFill>
              </a:rPr>
              <a:t>С весны до осени цветут,</a:t>
            </a:r>
          </a:p>
          <a:p>
            <a:pPr/>
            <a:r>
              <a:rPr lang="ru-RU" sz="3200">
                <a:solidFill>
                  <a:srgbClr val="00B050"/>
                </a:solidFill>
              </a:rPr>
              <a:t>Пыльцу всем пчелкам раздают. 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DC96FA2-1E4E-3B09-DE33-B99AF1320C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3653" y="2475344"/>
            <a:ext cx="6678707" cy="4266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3443187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26F7B9CB-854F-7613-4F1B-13374FEEE365}"/>
              </a:ext>
            </a:extLst>
          </p:cNvPr>
          <p:cNvSpPr txBox="1"/>
          <p:nvPr/>
        </p:nvSpPr>
        <p:spPr>
          <a:xfrm>
            <a:off x="467544" y="548680"/>
            <a:ext cx="525658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/>
            <a:r>
              <a:rPr lang="ru-RU" sz="3200">
                <a:solidFill>
                  <a:srgbClr val="00B050"/>
                </a:solidFill>
              </a:rPr>
              <a:t>Он весенний главный пан,</a:t>
            </a:r>
          </a:p>
          <a:p>
            <a:pPr/>
            <a:r>
              <a:rPr lang="ru-RU" sz="3200">
                <a:solidFill>
                  <a:srgbClr val="00B050"/>
                </a:solidFill>
              </a:rPr>
              <a:t>Цветок весны и мам …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D8985C3C-B537-9602-A820-DD2ECCE5AC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802" y="2429949"/>
            <a:ext cx="5850396" cy="3900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132189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75974FF-E83D-5F42-1A1A-C9984D0D0BAD}"/>
              </a:ext>
            </a:extLst>
          </p:cNvPr>
          <p:cNvSpPr txBox="1"/>
          <p:nvPr/>
        </p:nvSpPr>
        <p:spPr>
          <a:xfrm>
            <a:off x="1115616" y="476672"/>
            <a:ext cx="4572000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/>
            <a:r>
              <a:rPr lang="ru-RU" sz="3200">
                <a:solidFill>
                  <a:srgbClr val="00B050"/>
                </a:solidFill>
              </a:rPr>
              <a:t>В стеблях острая угроза,</a:t>
            </a:r>
          </a:p>
          <a:p>
            <a:pPr/>
            <a:r>
              <a:rPr lang="ru-RU" sz="3200">
                <a:solidFill>
                  <a:srgbClr val="00B050"/>
                </a:solidFill>
              </a:rPr>
              <a:t>Хоть красотка эта …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67E58A31-53AE-C8FD-BAA2-41038D3AD8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2060098"/>
            <a:ext cx="6516216" cy="4342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851595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C236BBF-6283-8B4E-C56D-68F0137BE7D9}"/>
              </a:ext>
            </a:extLst>
          </p:cNvPr>
          <p:cNvSpPr txBox="1"/>
          <p:nvPr/>
        </p:nvSpPr>
        <p:spPr>
          <a:xfrm>
            <a:off x="1331640" y="116632"/>
            <a:ext cx="655272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ru-RU" sz="24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Продолжи фразу: </a:t>
            </a:r>
            <a:r>
              <a:rPr lang="ru-RU" sz="240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садовник</a:t>
            </a:r>
            <a:r>
              <a:rPr kumimoji="0" lang="ru-RU" sz="24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собрал много….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95A5685-549D-7A7C-723A-AE5A9C0505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1510073"/>
            <a:ext cx="2880320" cy="2376397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CAEAD21A-3DF5-12C7-47BB-5F8CAEA74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6096" y="1503729"/>
            <a:ext cx="3007371" cy="236477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F3259F1F-DF41-B485-302D-4541A123CA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9552" y="4133678"/>
            <a:ext cx="3164098" cy="267637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C481393-0E69-A853-B333-87E22EEDD4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436096" y="4118405"/>
            <a:ext cx="2880320" cy="2706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040294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DFE39603-7F4A-061A-7323-90083BBBFD62}"/>
              </a:ext>
            </a:extLst>
          </p:cNvPr>
          <p:cNvSpPr txBox="1"/>
          <p:nvPr/>
        </p:nvSpPr>
        <p:spPr>
          <a:xfrm>
            <a:off x="827584" y="1124744"/>
            <a:ext cx="77048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/>
            <a:r>
              <a:rPr lang="ru-RU" sz="3600">
                <a:solidFill>
                  <a:srgbClr val="006600"/>
                </a:solidFill>
              </a:rPr>
              <a:t>О какой профессии мы сегодня разговаривали? </a:t>
            </a:r>
          </a:p>
          <a:p>
            <a:pPr/>
            <a:endParaRPr lang="ru-RU" sz="3600">
              <a:solidFill>
                <a:srgbClr val="006600"/>
              </a:solidFill>
            </a:endParaRPr>
          </a:p>
          <a:p>
            <a:pPr/>
            <a:r>
              <a:rPr lang="ru-RU" sz="3600">
                <a:solidFill>
                  <a:srgbClr val="006600"/>
                </a:solidFill>
              </a:rPr>
              <a:t>Чем запомнилась вам эта профессия? </a:t>
            </a:r>
          </a:p>
          <a:p>
            <a:pPr/>
            <a:endParaRPr lang="ru-RU" sz="3600">
              <a:solidFill>
                <a:srgbClr val="006600"/>
              </a:solidFill>
            </a:endParaRPr>
          </a:p>
          <a:p>
            <a:pPr/>
            <a:r>
              <a:rPr lang="ru-RU" sz="3600">
                <a:solidFill>
                  <a:srgbClr val="006600"/>
                </a:solidFill>
              </a:rPr>
              <a:t>Кто бы хотел стать в будущем садовником?</a:t>
            </a:r>
          </a:p>
        </p:txBody>
      </p:sp>
    </p:spTree>
    <p:extLst>
      <p:ext uri="{BB962C8B-B14F-4D97-AF65-F5344CB8AC3E}">
        <p14:creationId xmlns:p14="http://schemas.microsoft.com/office/powerpoint/2010/main" xmlns="" val="806127655"/>
      </p:ext>
    </p:extLst>
  </p:cSld>
  <p:clrMapOvr>
    <a:masterClrMapping/>
  </p:clrMapOvr>
  <p:transition/>
  <p:timing/>
</p:sld>
</file>

<file path=ppt/slides/slide1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4AF07654-A61D-286F-1BE4-A50072A234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3380" y="2703513"/>
            <a:ext cx="7657240" cy="1450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42374159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908720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>
            <a:defPPr/>
          </a:lstStyle>
          <a:p>
            <a:pPr/>
            <a:r>
              <a:rPr lang="ru-RU" sz="3600" b="1" i="1">
                <a:solidFill>
                  <a:srgbClr val="00B050"/>
                </a:solidFill>
              </a:rPr>
              <a:t>Груши, яблони, крыжовник</a:t>
            </a:r>
            <a:br>
              <a:rPr lang="ru-RU" sz="3600" b="1" i="1">
                <a:solidFill>
                  <a:srgbClr val="00B050"/>
                </a:solidFill>
              </a:rPr>
            </a:br>
            <a:r>
              <a:rPr lang="ru-RU" sz="3600" b="1" i="1">
                <a:solidFill>
                  <a:srgbClr val="00B050"/>
                </a:solidFill>
              </a:rPr>
              <a:t>Посадил весной ...</a:t>
            </a:r>
          </a:p>
        </p:txBody>
      </p:sp>
      <p:pic>
        <p:nvPicPr>
          <p:cNvPr id="1026" name="Picture 2" descr="https://webpulse.imgsmail.ru/imgpreview?fr=srchimg&amp;mb=webpulse&amp;key=pulse_cabinet-file-f4f3404b-485b-43d6-8bd0-48ceacc24d7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 rot="10800000" flipV="1">
            <a:off x="4788024" y="2492896"/>
            <a:ext cx="396044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0A5FFF76-FF70-002A-7E57-715864CB10AB}"/>
              </a:ext>
            </a:extLst>
          </p:cNvPr>
          <p:cNvSpPr txBox="1"/>
          <p:nvPr/>
        </p:nvSpPr>
        <p:spPr>
          <a:xfrm>
            <a:off x="413792" y="4941168"/>
            <a:ext cx="374441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/>
            <a:r>
              <a:rPr lang="ru-RU" sz="3000" b="1">
                <a:solidFill>
                  <a:srgbClr val="FF0000"/>
                </a:solidFill>
              </a:rPr>
              <a:t>МОЛОДЦЫ!</a:t>
            </a:r>
          </a:p>
        </p:txBody>
      </p:sp>
    </p:spTree>
    <p:extLst>
      <p:ext uri="{BB962C8B-B14F-4D97-AF65-F5344CB8AC3E}">
        <p14:creationId xmlns:p14="http://schemas.microsoft.com/office/powerpoint/2010/main" xmlns="" val="34379402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advClick="0" p14:dur="3400">
        <p14:reveal/>
      </p:transition>
    </mc:Choice>
    <mc:Fallback>
      <p:transition spd="slow" advClick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  <p:cond evt="onBegin" delay="0">
                          <p:tn val="7"/>
                        </p:cond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  <p:cond evt="onBegin" delay="0">
                          <p:tn val="12"/>
                        </p:cond>
                      </p:stCondLst>
                      <p:childTnLst>
                        <p:par>
                          <p:cTn id="1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Прямоугольник 1"/>
          <p:cNvSpPr/>
          <p:nvPr/>
        </p:nvSpPr>
        <p:spPr>
          <a:xfrm>
            <a:off x="341784" y="404664"/>
            <a:ext cx="8460432" cy="584775"/>
          </a:xfrm>
          <a:prstGeom prst="rect">
            <a:avLst/>
          </a:prstGeom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3200" b="1" i="1">
                <a:solidFill>
                  <a:srgbClr val="00B050"/>
                </a:solidFill>
              </a:rPr>
              <a:t>Что делает садовник?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04A7F69-2469-F47A-2DE8-7D574EEF24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75839" y="1015690"/>
            <a:ext cx="6589845" cy="48266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CC468CF8-AE15-C468-779C-2ACEDDE11451}"/>
              </a:ext>
            </a:extLst>
          </p:cNvPr>
          <p:cNvSpPr txBox="1"/>
          <p:nvPr/>
        </p:nvSpPr>
        <p:spPr>
          <a:xfrm>
            <a:off x="3131840" y="5842309"/>
            <a:ext cx="36724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ru-RU" sz="3000" b="1">
                <a:solidFill>
                  <a:srgbClr val="FF0000"/>
                </a:solidFill>
              </a:rPr>
              <a:t>МОЛОДЦЫ!</a:t>
            </a:r>
          </a:p>
        </p:txBody>
      </p:sp>
    </p:spTree>
    <p:extLst>
      <p:ext uri="{BB962C8B-B14F-4D97-AF65-F5344CB8AC3E}">
        <p14:creationId xmlns:p14="http://schemas.microsoft.com/office/powerpoint/2010/main" xmlns="" val="31421683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3B94A15-17A9-A3B4-3530-10D799E592D7}"/>
              </a:ext>
            </a:extLst>
          </p:cNvPr>
          <p:cNvSpPr txBox="1"/>
          <p:nvPr/>
        </p:nvSpPr>
        <p:spPr>
          <a:xfrm>
            <a:off x="1799692" y="404664"/>
            <a:ext cx="5544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 algn="ctr"/>
            <a:r>
              <a:rPr lang="ru-RU" sz="3200" b="1">
                <a:solidFill>
                  <a:srgbClr val="00B050"/>
                </a:solidFill>
              </a:rPr>
              <a:t>Инструменты садовника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109C8BE-C89B-890C-7BCC-37D07408E9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895"/>
          <a:stretch>
            <a:fillRect/>
          </a:stretch>
        </p:blipFill>
        <p:spPr>
          <a:xfrm>
            <a:off x="1115616" y="1268760"/>
            <a:ext cx="7128792" cy="5328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148565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576F737-EC7C-5806-4993-501C490B7722}"/>
              </a:ext>
            </a:extLst>
          </p:cNvPr>
          <p:cNvSpPr txBox="1"/>
          <p:nvPr/>
        </p:nvSpPr>
        <p:spPr>
          <a:xfrm>
            <a:off x="323528" y="1988840"/>
            <a:ext cx="45720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4000" b="0" i="1">
                <a:solidFill>
                  <a:srgbClr val="00B050"/>
                </a:solidFill>
                <a:effectLst/>
                <a:latin typeface="open sans" panose="020b0604020202020204" pitchFamily="34" charset="0"/>
              </a:rPr>
              <a:t>Я землю копала — Ничуть не устала. </a:t>
            </a:r>
            <a:endParaRPr lang="ru-RU" sz="4000" i="1">
              <a:solidFill>
                <a:srgbClr val="00B050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76A5E411-BB46-2C45-67FD-199F2A681A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4788024" y="908720"/>
            <a:ext cx="4161139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2616893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AFBC823-731F-422A-EC2E-42ECD2528AAE}"/>
              </a:ext>
            </a:extLst>
          </p:cNvPr>
          <p:cNvSpPr txBox="1"/>
          <p:nvPr/>
        </p:nvSpPr>
        <p:spPr>
          <a:xfrm>
            <a:off x="-108520" y="2013228"/>
            <a:ext cx="4176464" cy="283154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 algn="ctr"/>
            <a:r>
              <a:rPr lang="ru-RU" sz="3200" b="0" i="1"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Дождь веселый, озорной в огород пришел со мной. Дождевую тучку </a:t>
            </a:r>
          </a:p>
          <a:p>
            <a:pPr algn="ctr"/>
            <a:r>
              <a:rPr lang="ru-RU" sz="3200" b="0" i="1">
                <a:solidFill>
                  <a:srgbClr val="00B050"/>
                </a:solidFill>
                <a:effectLst/>
                <a:latin typeface="Arial" panose="020b0604020202020204" pitchFamily="34" charset="0"/>
              </a:rPr>
              <a:t>Я держу за ручку</a:t>
            </a:r>
            <a:r>
              <a:rPr lang="ru-RU" sz="3200" b="0" i="1">
                <a:solidFill>
                  <a:srgbClr val="111111"/>
                </a:solidFill>
                <a:effectLst/>
                <a:latin typeface="Arial" panose="020b0604020202020204" pitchFamily="34" charset="0"/>
              </a:rPr>
              <a:t>.</a:t>
            </a:r>
            <a:br>
              <a:rPr lang="ru-RU" i="1"/>
            </a:br>
            <a:endParaRPr lang="ru-RU" i="1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635CEDA8-1B91-D997-8A5B-C3B84EA1AA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836892" y="1412776"/>
            <a:ext cx="5199604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045310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DCD8F6F6-7657-55E5-D3E7-FE21C761F2D1}"/>
              </a:ext>
            </a:extLst>
          </p:cNvPr>
          <p:cNvSpPr txBox="1"/>
          <p:nvPr/>
        </p:nvSpPr>
        <p:spPr>
          <a:xfrm>
            <a:off x="323528" y="836712"/>
            <a:ext cx="486916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/>
            <a:r>
              <a:rPr lang="ru-RU" sz="4000" b="0" i="0">
                <a:solidFill>
                  <a:srgbClr val="00B050"/>
                </a:solidFill>
                <a:effectLst/>
                <a:latin typeface="helvetica neue"/>
              </a:rPr>
              <a:t>Цап-царапки:</a:t>
            </a:r>
            <a:br>
              <a:rPr lang="ru-RU" sz="4000">
                <a:solidFill>
                  <a:srgbClr val="00B050"/>
                </a:solidFill>
              </a:rPr>
            </a:br>
            <a:r>
              <a:rPr lang="ru-RU" sz="4000" b="0" i="0">
                <a:solidFill>
                  <a:srgbClr val="00B050"/>
                </a:solidFill>
                <a:effectLst/>
                <a:latin typeface="helvetica neue"/>
              </a:rPr>
              <a:t>Подбирай охапки!</a:t>
            </a:r>
            <a:endParaRPr lang="ru-RU" sz="4000">
              <a:solidFill>
                <a:srgbClr val="00B05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98EFD5E6-70DE-4AE0-3B29-F3A52AD2F8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779912" y="2492896"/>
            <a:ext cx="4869160" cy="4195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053431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300460E-A566-90A9-C3B2-955C765EAB96}"/>
              </a:ext>
            </a:extLst>
          </p:cNvPr>
          <p:cNvSpPr txBox="1"/>
          <p:nvPr/>
        </p:nvSpPr>
        <p:spPr>
          <a:xfrm>
            <a:off x="1763688" y="332656"/>
            <a:ext cx="5616624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/>
          </a:lstStyle>
          <a:p>
            <a:pPr/>
            <a:r>
              <a:rPr lang="ru-RU" sz="3000" b="0" i="0">
                <a:solidFill>
                  <a:srgbClr val="00B050"/>
                </a:solidFill>
                <a:effectLst/>
                <a:latin typeface="Helvetica Neue"/>
              </a:rPr>
              <a:t>В дождь их стоит обувать</a:t>
            </a:r>
            <a:br>
              <a:rPr lang="ru-RU" sz="3000">
                <a:solidFill>
                  <a:srgbClr val="00B050"/>
                </a:solidFill>
              </a:rPr>
            </a:br>
            <a:r>
              <a:rPr lang="ru-RU" sz="3000" b="0" i="0">
                <a:solidFill>
                  <a:srgbClr val="00B050"/>
                </a:solidFill>
                <a:effectLst/>
                <a:latin typeface="Helvetica Neue"/>
              </a:rPr>
              <a:t>И по лужам в них шагать,</a:t>
            </a:r>
            <a:br>
              <a:rPr lang="ru-RU" sz="3000">
                <a:solidFill>
                  <a:srgbClr val="00B050"/>
                </a:solidFill>
              </a:rPr>
            </a:br>
            <a:r>
              <a:rPr lang="ru-RU" sz="3000" b="0" i="0">
                <a:solidFill>
                  <a:srgbClr val="00B050"/>
                </a:solidFill>
                <a:effectLst/>
                <a:latin typeface="Helvetica Neue"/>
              </a:rPr>
              <a:t>Для любой найдём ноги</a:t>
            </a:r>
            <a:br>
              <a:rPr lang="ru-RU" sz="3000">
                <a:solidFill>
                  <a:srgbClr val="00B050"/>
                </a:solidFill>
              </a:rPr>
            </a:br>
            <a:r>
              <a:rPr lang="ru-RU" sz="3000" b="0" i="0">
                <a:solidFill>
                  <a:srgbClr val="00B050"/>
                </a:solidFill>
                <a:effectLst/>
                <a:latin typeface="Helvetica Neue"/>
              </a:rPr>
              <a:t>Из резины …</a:t>
            </a:r>
            <a:endParaRPr lang="ru-RU" sz="3000">
              <a:solidFill>
                <a:srgbClr val="00B050"/>
              </a:solidFill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8DDB7C1B-158E-DCBB-24CD-310017E6BD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483768" y="2691833"/>
            <a:ext cx="3789040" cy="3789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47007189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54AA9A5-B3DE-BB79-5F80-F78B9D80CC19}"/>
              </a:ext>
            </a:extLst>
          </p:cNvPr>
          <p:cNvSpPr txBox="1"/>
          <p:nvPr/>
        </p:nvSpPr>
        <p:spPr>
          <a:xfrm>
            <a:off x="1367644" y="404664"/>
            <a:ext cx="64087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/>
          </a:lstStyle>
          <a:p>
            <a:pPr/>
            <a:r>
              <a:rPr lang="ru-RU" sz="4000" b="1">
                <a:solidFill>
                  <a:srgbClr val="00B050"/>
                </a:solidFill>
              </a:rPr>
              <a:t>Что выращивает садовод</a:t>
            </a:r>
            <a:r>
              <a:rPr lang="ru-RU" sz="4000">
                <a:solidFill>
                  <a:srgbClr val="00B050"/>
                </a:solidFill>
              </a:rPr>
              <a:t>?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51AE06AE-7E29-74EF-A579-15E3162CF1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817290" y="1340768"/>
            <a:ext cx="5509419" cy="4911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54612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wipe/>
      </p:transition>
    </mc:Choice>
    <mc:Fallback>
      <p:transition spd="slow">
        <p:wip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12.14"/>
  <p:tag name="AS_TITLE" val="Aspose.Slides for .NET 4.0 Client Profile"/>
  <p:tag name="AS_VERSION" val="19.12"/>
</p:tagLst>
</file>

<file path=ppt/theme/_rels/theme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image" Target="../media/image2.jpeg" /></Relationships>
</file>

<file path=ppt/theme/theme1.xml><?xml version="1.0" encoding="utf-8"?>
<a:theme xmlns:r="http://schemas.openxmlformats.org/officeDocument/2006/relationships"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Arial"/>
        <a:cs typeface="Arial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Arial"/>
        <a:cs typeface="Arial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Template>Trek</Template>
  <Company/>
  <PresentationFormat>On-screen Show (4:3)</PresentationFormat>
  <Paragraphs>47</Paragraphs>
  <Slides>18</Slides>
  <Notes>1</Notes>
  <TotalTime>349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baseType="lpstr" size="28">
      <vt:lpstr>Arial</vt:lpstr>
      <vt:lpstr>Franklin Gothic Medium</vt:lpstr>
      <vt:lpstr>Franklin Gothic Book</vt:lpstr>
      <vt:lpstr>Wingdings 2</vt:lpstr>
      <vt:lpstr>Calibri</vt:lpstr>
      <vt:lpstr>open sans</vt:lpstr>
      <vt:lpstr>helvetica neue</vt:lpstr>
      <vt:lpstr>Helvetica Neue</vt:lpstr>
      <vt:lpstr>Times New Roman</vt:lpstr>
      <vt:lpstr>Трек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19.1200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викторина </dc:title>
  <dc:creator>User</dc:creator>
  <cp:lastModifiedBy>domo13</cp:lastModifiedBy>
  <cp:revision>15</cp:revision>
  <dcterms:created xsi:type="dcterms:W3CDTF">2022-10-18T04:13:55Z</dcterms:created>
  <dcterms:modified xsi:type="dcterms:W3CDTF">2024-06-05T07:43:47Z</dcterms:modified>
</cp:coreProperties>
</file>