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  <a:srgbClr val="FF0000"/>
    <a:srgbClr val="C50B33"/>
    <a:srgbClr val="E13619"/>
    <a:srgbClr val="B45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0E0261-3AA9-4B5D-A176-476C9884974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0B08A34-ED66-4311-B238-261CCD45D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203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0E0261-3AA9-4B5D-A176-476C9884974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0B08A34-ED66-4311-B238-261CCD45D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56389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0E0261-3AA9-4B5D-A176-476C9884974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60B08A34-ED66-4311-B238-261CCD45D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663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00E0261-3AA9-4B5D-A176-476C98849749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60B08A34-ED66-4311-B238-261CCD45D5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15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Relationship Id="rId5" Type="http://schemas.openxmlformats.org/officeDocument/2006/relationships/image" Target="../media/image25.jpeg" /><Relationship Id="rId6" Type="http://schemas.openxmlformats.org/officeDocument/2006/relationships/image" Target="../media/image26.jpeg" /><Relationship Id="rId7" Type="http://schemas.openxmlformats.org/officeDocument/2006/relationships/image" Target="../media/image27.jpeg" /><Relationship Id="rId8" Type="http://schemas.openxmlformats.org/officeDocument/2006/relationships/image" Target="../media/image28.jpeg" /><Relationship Id="rId9" Type="http://schemas.openxmlformats.org/officeDocument/2006/relationships/image" Target="../media/image2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Relationship Id="rId3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Relationship Id="rId3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Relationship Id="rId3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1"/>
            <a:ext cx="4837090" cy="3581399"/>
          </a:xfrm>
        </p:spPr>
        <p:txBody>
          <a:bodyPr anchor="b">
            <a:normAutofit/>
          </a:bodyPr>
          <a:lstStyle>
            <a:defPPr/>
          </a:lstStyle>
          <a:p>
            <a:r>
              <a:rPr lang="ru-RU" sz="4000" i="1" smtClean="0">
                <a:solidFill>
                  <a:srgbClr val="0070C0"/>
                </a:solidFill>
                <a:latin typeface="Arial Black" panose="020b0a04020102020204" pitchFamily="34" charset="0"/>
              </a:rPr>
              <a:t>«Повышаем урожай» (из цикла занятий «Маленькие агрономы»)</a:t>
            </a:r>
            <a:endParaRPr lang="ru-RU" sz="4000" i="1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Оригинал - Схема вышивки «Маленький садовод» - Автор «Velena» - Авторы -  Вышивка крест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457" y="365760"/>
            <a:ext cx="7307864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61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589431" y="2674092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589431" y="4797965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13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76678" r="33033" b="1051"/>
          <a:stretch>
            <a:fillRect/>
          </a:stretch>
        </p:blipFill>
        <p:spPr bwMode="auto">
          <a:xfrm>
            <a:off x="8729138" y="4706036"/>
            <a:ext cx="1938862" cy="1775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55092" r="59435" b="23166"/>
          <a:stretch>
            <a:fillRect/>
          </a:stretch>
        </p:blipFill>
        <p:spPr bwMode="auto">
          <a:xfrm>
            <a:off x="8654041" y="2489947"/>
            <a:ext cx="1849031" cy="1510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свекла с глазками картинки для детей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399" y="1571222"/>
            <a:ext cx="3721692" cy="50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279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chemeClr val="accent6"/>
                </a:solidFill>
                <a:latin typeface="Arial Black" panose="020b0a04020102020204" pitchFamily="34" charset="0"/>
              </a:rPr>
              <a:t>капуста</a:t>
            </a:r>
            <a:endParaRPr lang="ru-RU" sz="540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399246"/>
            <a:ext cx="5509921" cy="2562895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– ценнейшее растение, в ней содержится много витамина С. Считается ценным продуктом питания – из нее готовят салаты, первые и вторые блюда, делают начинку для пирогов, солят и квасят.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Капуста является холодостойким растением. Капуста требовательна к влаге, но переувлажнение отрицательно влияет на рост и продуктивность культуры.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62930" y="1378039"/>
            <a:ext cx="4108360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8" name="Объект 7" descr="Паспорт комнатных цветов и названия с фото для детских садов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796" r="29607"/>
          <a:stretch>
            <a:fillRect/>
          </a:stretch>
        </p:blipFill>
        <p:spPr bwMode="auto">
          <a:xfrm>
            <a:off x="6040192" y="2717442"/>
            <a:ext cx="5911401" cy="3258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 descr="Капуста белокочанная - описание сорта, фото, саженцы, посадка, особенности  ухода. Дачная энциклопедия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45" y="3245476"/>
            <a:ext cx="4690388" cy="35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0572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731099" y="2390758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731099" y="4655665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9218" name="Picture 2" descr="Капуста рисунок (3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975" y="1885768"/>
            <a:ext cx="4926555" cy="42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7" t="54796" r="33021" b="23259"/>
          <a:stretch>
            <a:fillRect/>
          </a:stretch>
        </p:blipFill>
        <p:spPr bwMode="auto">
          <a:xfrm>
            <a:off x="8597379" y="2047740"/>
            <a:ext cx="1689870" cy="1841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2" t="76662" r="46340" b="1768"/>
          <a:stretch>
            <a:fillRect/>
          </a:stretch>
        </p:blipFill>
        <p:spPr bwMode="auto">
          <a:xfrm>
            <a:off x="8597379" y="4443213"/>
            <a:ext cx="1689870" cy="1799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844378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картофель</a:t>
            </a:r>
            <a:endParaRPr lang="ru-RU" sz="540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399246"/>
            <a:ext cx="5509921" cy="2562895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часто называют вторым хлебом. В пищу употребляют клубни. Картофель удивительный овощ, из которого можно приготовить все – от салата до сладостей. Кроме того обладает лечебными свойствами.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картофель себя чувствует при среднесуточной температуре воздуха 10 - 15 °С и при относительно низкой ночной температуре. Картофель чувствителен к резким изменениям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влажности.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62930" y="1378039"/>
            <a:ext cx="4108360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8" name="Объект 7" descr="Паспорт комнатных цветов и названия с фото для детских садов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796" r="29607"/>
          <a:stretch>
            <a:fillRect/>
          </a:stretch>
        </p:blipFill>
        <p:spPr bwMode="auto">
          <a:xfrm>
            <a:off x="6040192" y="2717442"/>
            <a:ext cx="5911401" cy="3258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572" y="3155324"/>
            <a:ext cx="4711144" cy="352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3565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731099" y="2390758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731099" y="4655665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l="25393" r="28094"/>
          <a:stretch>
            <a:fillRect/>
          </a:stretch>
        </p:blipFill>
        <p:spPr>
          <a:xfrm>
            <a:off x="155575" y="1292706"/>
            <a:ext cx="4495248" cy="5378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146" y="4472943"/>
            <a:ext cx="1938696" cy="1774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b="50457"/>
          <a:stretch>
            <a:fillRect/>
          </a:stretch>
        </p:blipFill>
        <p:spPr>
          <a:xfrm>
            <a:off x="8537749" y="2088989"/>
            <a:ext cx="1853345" cy="17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3814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rgbClr val="FA0000"/>
                </a:solidFill>
                <a:latin typeface="Arial Black" panose="020b0a04020102020204" pitchFamily="34" charset="0"/>
              </a:rPr>
              <a:t>перец</a:t>
            </a:r>
            <a:endParaRPr lang="ru-RU" sz="5400">
              <a:solidFill>
                <a:srgbClr val="FA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399246"/>
            <a:ext cx="5509921" cy="2562895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Сладкий стручковый перец родственник картофеля, томата. В пищу употребляют плоды, которые могут быть красными, желтыми, зелеными. Перец едят свежим в салатах, используют для приготовления овощных блюд.</a:t>
            </a:r>
          </a:p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 чрезвычайно теплолюбив и светолюбив. Комфортная для него температура не ниже +20-25 °С. Сажайте перец на южной стороне вашего огорода так, чтобы другие растения не закрывали его от солнечных 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лучей. Поливать нужно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62930" y="1378039"/>
            <a:ext cx="4108360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8" name="Объект 7" descr="Паспорт комнатных цветов и названия с фото для детских садов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796" r="29607"/>
          <a:stretch>
            <a:fillRect/>
          </a:stretch>
        </p:blipFill>
        <p:spPr bwMode="auto">
          <a:xfrm>
            <a:off x="6040192" y="2717442"/>
            <a:ext cx="5911401" cy="3258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8497" y="3173412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6329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731099" y="2390758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731099" y="4655665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перец иллюстрация вектора. иллюстрации насчитывающей смешно - 149608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>
            <a:fillRect/>
          </a:stretch>
        </p:blipFill>
        <p:spPr bwMode="auto">
          <a:xfrm>
            <a:off x="155575" y="1442435"/>
            <a:ext cx="5421921" cy="486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55092" r="59435" b="23166"/>
          <a:stretch>
            <a:fillRect/>
          </a:stretch>
        </p:blipFill>
        <p:spPr bwMode="auto">
          <a:xfrm>
            <a:off x="8473811" y="2365737"/>
            <a:ext cx="1849031" cy="1510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 l="63038"/>
          <a:stretch>
            <a:fillRect/>
          </a:stretch>
        </p:blipFill>
        <p:spPr>
          <a:xfrm>
            <a:off x="8796270" y="4249518"/>
            <a:ext cx="1457942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73273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Собираем урожай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66" y="2539777"/>
            <a:ext cx="5718544" cy="4048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6" y="901522"/>
            <a:ext cx="2109432" cy="1893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182" y="1301889"/>
            <a:ext cx="1869971" cy="2237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rcRect t="2149"/>
          <a:stretch>
            <a:fillRect/>
          </a:stretch>
        </p:blipFill>
        <p:spPr>
          <a:xfrm>
            <a:off x="5889831" y="1326524"/>
            <a:ext cx="2044417" cy="1718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356" y="1064646"/>
            <a:ext cx="1726976" cy="2348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16" y="3156369"/>
            <a:ext cx="1904972" cy="33363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61" y="4327302"/>
            <a:ext cx="2096865" cy="19529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40153" y="2382016"/>
            <a:ext cx="1503088" cy="279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10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Ферма овощи изолированные векторной рамки, сырые овощи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5405" r="3161" b="4023"/>
          <a:stretch>
            <a:fillRect/>
          </a:stretch>
        </p:blipFill>
        <p:spPr bwMode="auto">
          <a:xfrm>
            <a:off x="838200" y="115910"/>
            <a:ext cx="10947041" cy="6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1065"/>
            <a:ext cx="10515600" cy="5834129"/>
          </a:xfrm>
        </p:spPr>
        <p:txBody>
          <a:bodyPr>
            <a:normAutofit/>
          </a:bodyPr>
          <a:lstStyle>
            <a:defPPr/>
          </a:lstStyle>
          <a:p>
            <a:pPr algn="ctr"/>
            <a:br>
              <a:rPr lang="ru-RU"/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1. </a:t>
            </a:r>
            <a: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  <a:t>Огурец</a:t>
            </a:r>
            <a:b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2. </a:t>
            </a:r>
            <a: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  <a:t>Помидор</a:t>
            </a:r>
            <a:b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3. </a:t>
            </a:r>
            <a: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  <a:t>Морковь</a:t>
            </a:r>
            <a:br>
              <a:rPr lang="ru-RU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4. Свекла</a:t>
            </a:r>
            <a:b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5. Капуста</a:t>
            </a:r>
            <a:b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6.Картофель</a:t>
            </a:r>
            <a:b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7. Перец</a:t>
            </a:r>
            <a:br>
              <a:rPr lang="ru-RU" smtClean="0"/>
            </a:br>
            <a:r>
              <a:rPr lang="ru-RU" smtClean="0"/>
              <a:t>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0287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058" y="0"/>
            <a:ext cx="4250029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rgbClr val="00B050"/>
                </a:solidFill>
                <a:latin typeface="Arial Black" panose="020b0a04020102020204" pitchFamily="34" charset="0"/>
              </a:rPr>
              <a:t>огурец</a:t>
            </a:r>
            <a:endParaRPr lang="ru-RU" sz="540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953037"/>
            <a:ext cx="5509921" cy="2228044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Огурцы выращивают в России повсеместно, трудно представить русский стол без огурцов. В пищу используют молодые зеленые плоды, которые практически целиком состоят из воды.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учитывать, что для огурца важна не только достаточная влажность почвы, но и высокая влажность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воздуха. Это очень теплолюбивое растение.</a:t>
            </a: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3322749"/>
            <a:ext cx="4547971" cy="3052292"/>
          </a:xfrm>
        </p:spPr>
        <p:txBody>
          <a:bodyPr/>
          <a:lstStyle>
            <a:defPPr/>
          </a:lstStyle>
          <a:p>
            <a:pPr marL="0" indent="0">
              <a:buNone/>
            </a:pPr>
            <a:endParaRPr lang="ru-RU" b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4592" y="1378039"/>
            <a:ext cx="4400796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7" name="Picture 6" descr="Картинки огурец: распечатать или скачать бесплатно | Printonic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332" y="3322749"/>
            <a:ext cx="4316576" cy="29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7" descr="Паспорт комнатных цветов и названия с фото для детских садов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796" r="29607"/>
          <a:stretch>
            <a:fillRect/>
          </a:stretch>
        </p:blipFill>
        <p:spPr bwMode="auto">
          <a:xfrm>
            <a:off x="6014434" y="2975019"/>
            <a:ext cx="5602310" cy="34000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4163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2050" name="Picture 2" descr="Огурец картинка для детей веселый (34 фото) » Юмор, позити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20999" y="928833"/>
            <a:ext cx="3027856" cy="56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5302" r="74661" b="23033"/>
          <a:stretch>
            <a:fillRect/>
          </a:stretch>
        </p:blipFill>
        <p:spPr bwMode="auto">
          <a:xfrm>
            <a:off x="4470758" y="2945129"/>
            <a:ext cx="2341138" cy="154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54162" r="46283" b="22748"/>
          <a:stretch>
            <a:fillRect/>
          </a:stretch>
        </p:blipFill>
        <p:spPr bwMode="auto">
          <a:xfrm>
            <a:off x="6811896" y="2564528"/>
            <a:ext cx="1817330" cy="16354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6512" r="59432"/>
          <a:stretch>
            <a:fillRect/>
          </a:stretch>
        </p:blipFill>
        <p:spPr bwMode="auto">
          <a:xfrm>
            <a:off x="3669518" y="4797937"/>
            <a:ext cx="3943618" cy="20600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42372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rgbClr val="FF0000"/>
                </a:solidFill>
                <a:latin typeface="Arial Black" panose="020b0a04020102020204" pitchFamily="34" charset="0"/>
              </a:rPr>
              <a:t>помидор</a:t>
            </a:r>
            <a:endParaRPr lang="ru-RU" sz="5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669701"/>
            <a:ext cx="5509921" cy="2665926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 растет на высоких кустах. В пищу употребляют спелые плоды. Цвет и размер помидора зависят от сорта. Люди вывели несколько сотен сортов помидоров. 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 хорошо чувствует себя при температуре от 18 до 26°C, при этом, температура почвы не должна падать ниже 14°C. Низкая температура в период роста будет препятствовать развитию растения. Растение плохо переносит как избыток, так и недостаток воды.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4592" y="1378039"/>
            <a:ext cx="4400796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1028" name="Picture 4" descr="Помидоры: выращивание и уход в открытом грунте, посадка семян на рассад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19" y="3335628"/>
            <a:ext cx="463639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73801"/>
            <a:ext cx="5183188" cy="3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4084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printonic.ru/uploads/images/2016/03/26/img_56f6910ada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80" y="1543223"/>
            <a:ext cx="4179627" cy="389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7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2" t="54646" r="46340"/>
          <a:stretch>
            <a:fillRect/>
          </a:stretch>
        </p:blipFill>
        <p:spPr bwMode="auto">
          <a:xfrm>
            <a:off x="8817668" y="2173277"/>
            <a:ext cx="1850332" cy="35286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589431" y="2574332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845195" y="4236513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845244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rgbClr val="E13619"/>
                </a:solidFill>
                <a:latin typeface="Arial Black" panose="020b0a04020102020204" pitchFamily="34" charset="0"/>
              </a:rPr>
              <a:t>морковь</a:t>
            </a:r>
            <a:endParaRPr lang="ru-RU" sz="5400">
              <a:solidFill>
                <a:srgbClr val="E13619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669701"/>
            <a:ext cx="5509921" cy="2665926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 – очень полезна и вкусна. Она обладает лечебными свойствами, потому что содержит большое количество полезных веществ. В пищу употребляют подземный разросшийся корень – корнеплод. Едят  сырую или готовят соки и салаты.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Наименьшая температура для прорастания семян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4… +6°С, а оптимальные условия выращивания моркови — +18… +25°С. Вода должна проходить вглубь почвы, расплываясь по грядке. Поливать стоит один раз в 5-7 дней.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54592" y="1378039"/>
            <a:ext cx="4400796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3074" name="Picture 2" descr="Как сушить морковь на зиму в домашних условиях: все способы заготовки  сушеной моркови » Сусе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72" y="3335627"/>
            <a:ext cx="5157787" cy="33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773801"/>
            <a:ext cx="5183188" cy="314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287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183"/>
            <a:ext cx="9144000" cy="867705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Проверь себя</a:t>
            </a:r>
            <a:endParaRPr lang="ru-RU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8726" r="83474" b="31288"/>
          <a:stretch>
            <a:fillRect/>
          </a:stretch>
        </p:blipFill>
        <p:spPr bwMode="auto">
          <a:xfrm>
            <a:off x="5589431" y="2674092"/>
            <a:ext cx="2653047" cy="1142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79448" r="84446" b="6753"/>
          <a:stretch>
            <a:fillRect/>
          </a:stretch>
        </p:blipFill>
        <p:spPr bwMode="auto">
          <a:xfrm>
            <a:off x="5589431" y="4797965"/>
            <a:ext cx="2397283" cy="1591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AutoShape 2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sp>
        <p:nvSpPr>
          <p:cNvPr id="5" name="AutoShape 4" descr="⬇ Скачать картинки Морковка мультяшная, стоковые фото Морковка мультяшная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152401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143000"/>
            <a:ext cx="3267075" cy="5715000"/>
          </a:xfrm>
          <a:prstGeom prst="rect">
            <a:avLst/>
          </a:prstGeom>
        </p:spPr>
      </p:pic>
      <p:pic>
        <p:nvPicPr>
          <p:cNvPr id="13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7" t="76678" r="33033" b="1051"/>
          <a:stretch>
            <a:fillRect/>
          </a:stretch>
        </p:blipFill>
        <p:spPr bwMode="auto">
          <a:xfrm>
            <a:off x="8729138" y="4706036"/>
            <a:ext cx="1938862" cy="17752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Объект 7" descr="Паспорт комнатных цветов и названия с фото для детских сад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t="55092" r="59435" b="23166"/>
          <a:stretch>
            <a:fillRect/>
          </a:stretch>
        </p:blipFill>
        <p:spPr bwMode="auto">
          <a:xfrm>
            <a:off x="8654041" y="2489947"/>
            <a:ext cx="1849031" cy="1510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137667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616" y="0"/>
            <a:ext cx="5743977" cy="953037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5400" smtClean="0">
                <a:solidFill>
                  <a:srgbClr val="C50B33"/>
                </a:solidFill>
                <a:latin typeface="Arial Black" panose="020b0a04020102020204" pitchFamily="34" charset="0"/>
              </a:rPr>
              <a:t>свекла</a:t>
            </a:r>
            <a:endParaRPr lang="ru-RU" sz="5400">
              <a:solidFill>
                <a:srgbClr val="C50B33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572" y="399246"/>
            <a:ext cx="5509921" cy="2936382"/>
          </a:xfrm>
        </p:spPr>
        <p:txBody>
          <a:bodyPr>
            <a:noAutofit/>
          </a:bodyPr>
          <a:lstStyle>
            <a:defPPr/>
          </a:lstStyle>
          <a:p>
            <a:pPr algn="just"/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Свекла – очень ценный овощ. Из листьев можно приготовить замечательные супы – свекольники, но чаще едят подземную часть свеклы – корнеплод. В нем накапливаются полезные вещества, особенно сахар.</a:t>
            </a:r>
          </a:p>
          <a:p>
            <a:pPr algn="just"/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Свёкла относится к группе теплолюбивых культур. При длительных и обильных осадках корнеплоды начинают загнивать. Для свеклы необходим умеренный солнечный климат.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62930" y="1378039"/>
            <a:ext cx="4108360" cy="631065"/>
          </a:xfrm>
        </p:spPr>
        <p:txBody>
          <a:bodyPr/>
          <a:lstStyle>
            <a:defPPr/>
          </a:lstStyle>
          <a:p>
            <a:pPr algn="ctr"/>
            <a:r>
              <a:rPr lang="ru-RU" smtClean="0"/>
              <a:t>Условные обозначения</a:t>
            </a:r>
            <a:endParaRPr lang="ru-RU"/>
          </a:p>
        </p:txBody>
      </p:sp>
      <p:pic>
        <p:nvPicPr>
          <p:cNvPr id="8" name="Объект 7" descr="Паспорт комнатных цветов и названия с фото для детских садов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4796" r="29607"/>
          <a:stretch>
            <a:fillRect/>
          </a:stretch>
        </p:blipFill>
        <p:spPr bwMode="auto">
          <a:xfrm>
            <a:off x="6040192" y="2717442"/>
            <a:ext cx="5911401" cy="3258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Свекла 500 г - МАГАЗИН 24/7 Доставка продуктов питания и напитков -  круглосуточно. Робеспьера 19, Красноярск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72" y="3335628"/>
            <a:ext cx="5509921" cy="352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7487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/>
  <PresentationFormat>Широкоэкранный</PresentationFormat>
  <Paragraphs>38</Paragraphs>
  <Slides>17</Slides>
  <Notes>0</Notes>
  <TotalTime>221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3">
      <vt:lpstr>Arial</vt:lpstr>
      <vt:lpstr>Calibri Light</vt:lpstr>
      <vt:lpstr>Calibri</vt:lpstr>
      <vt:lpstr>Arial Black</vt:lpstr>
      <vt:lpstr>Times New Roman</vt:lpstr>
      <vt:lpstr>Office Theme</vt:lpstr>
      <vt:lpstr>«Повышаем урожай» (из цикла занятий «Маленькие агрономы»)</vt:lpstr>
      <vt:lpstr>1. Огурец2. Помидор3. Морковь4. Свекла5. Капуста6.Картофель7. Перец </vt:lpstr>
      <vt:lpstr>огурец</vt:lpstr>
      <vt:lpstr>Проверь себя</vt:lpstr>
      <vt:lpstr>помидор</vt:lpstr>
      <vt:lpstr>Проверь себя</vt:lpstr>
      <vt:lpstr>морковь</vt:lpstr>
      <vt:lpstr>Проверь себя</vt:lpstr>
      <vt:lpstr>свекла</vt:lpstr>
      <vt:lpstr>Проверь себя</vt:lpstr>
      <vt:lpstr>капуста</vt:lpstr>
      <vt:lpstr>Проверь себя</vt:lpstr>
      <vt:lpstr>картофель</vt:lpstr>
      <vt:lpstr>Проверь себя</vt:lpstr>
      <vt:lpstr>перец</vt:lpstr>
      <vt:lpstr>Проверь себя</vt:lpstr>
      <vt:lpstr>Собираем урожай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СПРАВОЧНИК  МАЛЕНЬКОГО   АГРОНОМА</dc:title>
  <dc:creator>user</dc:creator>
  <cp:lastModifiedBy>user</cp:lastModifiedBy>
  <cp:revision>24</cp:revision>
  <dcterms:created xsi:type="dcterms:W3CDTF">2022-10-03T02:53:48Z</dcterms:created>
  <dcterms:modified xsi:type="dcterms:W3CDTF">2024-06-05T07:46:11Z</dcterms:modified>
</cp:coreProperties>
</file>