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2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96" r:id="rId1"/>
  </p:sldMasterIdLst>
  <p:notesMasterIdLst>
    <p:notesMasterId r:id="rId2"/>
  </p:notes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74" r:id="rId10"/>
    <p:sldId id="264" r:id="rId11"/>
    <p:sldId id="265" r:id="rId12"/>
    <p:sldId id="266" r:id="rId13"/>
    <p:sldId id="267" r:id="rId14"/>
    <p:sldId id="268" r:id="rId15"/>
    <p:sldId id="269" r:id="rId16"/>
    <p:sldId id="272" r:id="rId17"/>
    <p:sldId id="273" r:id="rId18"/>
  </p:sldIdLst>
  <p:sldSz cx="9144000" cy="6858000" type="screen4x3"/>
  <p:notesSz cx="6858000" cy="9144000"/>
  <p:custDataLst>
    <p:tags r:id="rId1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slide" Target="slides/slide11.xml" /><Relationship Id="rId14" Type="http://schemas.openxmlformats.org/officeDocument/2006/relationships/slide" Target="slides/slide12.xml" /><Relationship Id="rId15" Type="http://schemas.openxmlformats.org/officeDocument/2006/relationships/slide" Target="slides/slide13.xml" /><Relationship Id="rId16" Type="http://schemas.openxmlformats.org/officeDocument/2006/relationships/slide" Target="slides/slide14.xml" /><Relationship Id="rId17" Type="http://schemas.openxmlformats.org/officeDocument/2006/relationships/slide" Target="slides/slide15.xml" /><Relationship Id="rId18" Type="http://schemas.openxmlformats.org/officeDocument/2006/relationships/slide" Target="slides/slide16.xml" /><Relationship Id="rId19" Type="http://schemas.openxmlformats.org/officeDocument/2006/relationships/tags" Target="tags/tag1.xml" /><Relationship Id="rId2" Type="http://schemas.openxmlformats.org/officeDocument/2006/relationships/notesMaster" Target="notesMasters/notesMaster1.xml" /><Relationship Id="rId20" Type="http://schemas.openxmlformats.org/officeDocument/2006/relationships/presProps" Target="presProps.xml" /><Relationship Id="rId21" Type="http://schemas.openxmlformats.org/officeDocument/2006/relationships/viewProps" Target="viewProps.xml" /><Relationship Id="rId22" Type="http://schemas.openxmlformats.org/officeDocument/2006/relationships/theme" Target="theme/theme1.xml" /><Relationship Id="rId23" Type="http://schemas.openxmlformats.org/officeDocument/2006/relationships/tableStyles" Target="tableStyles.xml" /><Relationship Id="rId3" Type="http://schemas.openxmlformats.org/officeDocument/2006/relationships/slide" Target="slides/slide1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/>
            <a:lvl1pPr algn="l">
              <a:defRPr sz="1200"/>
            </a:lvl1pPr>
          </a:lstStyle>
          <a:p>
            <a:pPr/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/>
            <a:lvl1pPr algn="r">
              <a:defRPr sz="1200"/>
            </a:lvl1pPr>
          </a:lstStyle>
          <a:p>
            <a:pPr/>
            <a:fld id="{BEF8145F-7B98-497E-A400-4682070C6491}" type="datetimeFigureOut">
              <a:rPr lang="ru-RU" smtClean="0"/>
              <a:pPr/>
              <a:t>01.02.2023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/>
            <a:lvl1pPr algn="l">
              <a:defRPr sz="1200"/>
            </a:lvl1pPr>
          </a:lstStyle>
          <a:p>
            <a:pPr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/>
            <a:lvl1pPr algn="r">
              <a:defRPr sz="1200"/>
            </a:lvl1pPr>
          </a:lstStyle>
          <a:p>
            <a:pPr/>
            <a:fld id="{9DF3F38C-23DF-4E17-B06D-27C3303C6A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586668"/>
      </p:ext>
    </p:extLst>
  </p:cSld>
  <p:clrMap bg1="lt1" tx1="dk1" bg2="lt2" tx2="dk2" accent1="accent1" accent2="accent2" accent3="accent3" accent4="accent4" accent5="accent5" accent6="accent6" hlink="hlink" folHlink="folHlink"/>
  <p:notesStyle>
    <a:defPPr/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defPPr/>
          </a:lstStyle>
          <a:p>
            <a:pPr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defPPr/>
          </a:lstStyle>
          <a:p>
            <a:pPr/>
            <a:fld id="{9DF3F38C-23DF-4E17-B06D-27C3303C6A63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4106191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pPr/>
            <a:fld id="{B4C71EC6-210F-42DE-9C53-41977AD35B3D}" type="datetimeFigureOut">
              <a:rPr lang="ru-RU" smtClean="0"/>
              <a:pPr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pPr/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pPr/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pPr/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pPr/>
            <a:fld id="{B4C71EC6-210F-42DE-9C53-41977AD35B3D}" type="datetimeFigureOut">
              <a:rPr lang="ru-RU" smtClean="0"/>
              <a:pPr/>
              <a:t>01.02.2023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pPr/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pPr/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defPPr/>
          </a:lstStyle>
          <a:p>
            <a:pPr/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/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/>
            <a:fld id="{B4C71EC6-210F-42DE-9C53-41977AD35B3D}" type="datetimeFigureOut">
              <a:rPr lang="ru-RU" smtClean="0"/>
              <a:pPr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/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/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/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/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703" r:id="rId2"/>
  </p:sldLayoutIdLst>
  <p:transition/>
  <p:timing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9.jpe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0.jpe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1.jpeg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2.jpeg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3.jpeg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4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3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jpe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5.jpe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6.jpe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7.jpe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8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37470" y="6093296"/>
            <a:ext cx="3869060" cy="410344"/>
          </a:xfrm>
        </p:spPr>
        <p:txBody>
          <a:bodyPr>
            <a:normAutofit lnSpcReduction="10000"/>
          </a:bodyPr>
          <a:lstStyle>
            <a:defPPr/>
          </a:lstStyle>
          <a:p>
            <a:r>
              <a:rPr lang="ru-RU">
                <a:solidFill>
                  <a:schemeClr val="tx1"/>
                </a:solidFill>
              </a:rPr>
              <a:t>г. Новокузнецк  </a:t>
            </a:r>
            <a:r>
              <a:rPr lang="ru-RU" smtClean="0">
                <a:solidFill>
                  <a:schemeClr val="tx1"/>
                </a:solidFill>
              </a:rPr>
              <a:t>2023г</a:t>
            </a:r>
            <a:r>
              <a:rPr lang="ru-RU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62272" y="201414"/>
            <a:ext cx="8458200" cy="576064"/>
          </a:xfrm>
          <a:ln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0000"/>
          </a:bodyPr>
          <a:lstStyle>
            <a:defPPr/>
          </a:lstStyle>
          <a:p>
            <a:pPr marL="182880" indent="0" algn="ctr">
              <a:buNone/>
            </a:pPr>
            <a:r>
              <a:rPr lang="ru-RU" sz="6600">
                <a:solidFill>
                  <a:srgbClr val="00B050"/>
                </a:solidFill>
              </a:rPr>
              <a:t> </a:t>
            </a:r>
            <a:br>
              <a:rPr lang="ru-RU" sz="6600">
                <a:solidFill>
                  <a:srgbClr val="00B050"/>
                </a:solidFill>
              </a:rPr>
            </a:br>
            <a:endParaRPr lang="ru-RU" sz="5300" i="1">
              <a:solidFill>
                <a:srgbClr val="00B05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F44E368-4874-B99E-4F2E-3AC558803DD9}"/>
              </a:ext>
            </a:extLst>
          </p:cNvPr>
          <p:cNvSpPr txBox="1"/>
          <p:nvPr/>
        </p:nvSpPr>
        <p:spPr>
          <a:xfrm>
            <a:off x="971600" y="3488234"/>
            <a:ext cx="727280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/>
          </a:lstStyle>
          <a:p>
            <a:pPr algn="ctr"/>
            <a:r>
              <a:rPr lang="ru-RU"/>
              <a:t>для обучающихся с ТМНР </a:t>
            </a:r>
          </a:p>
          <a:p>
            <a:pPr algn="ctr"/>
            <a:r>
              <a:rPr lang="ru-RU"/>
              <a:t>с умеренной, тяжелой, глубокой умственной отсталостью</a:t>
            </a:r>
          </a:p>
          <a:p>
            <a:pPr algn="ctr"/>
            <a:r>
              <a:rPr lang="ru-RU"/>
              <a:t>Вариант 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02AD44A-D480-2E22-FCCD-53521132095E}"/>
              </a:ext>
            </a:extLst>
          </p:cNvPr>
          <p:cNvSpPr txBox="1"/>
          <p:nvPr/>
        </p:nvSpPr>
        <p:spPr>
          <a:xfrm>
            <a:off x="251520" y="1610797"/>
            <a:ext cx="856895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ctr"/>
            <a:r>
              <a:rPr lang="ru-RU" sz="5800" b="1" smtClean="0">
                <a:solidFill>
                  <a:srgbClr val="00B050"/>
                </a:solidFill>
              </a:rPr>
              <a:t>Ребусы</a:t>
            </a:r>
          </a:p>
          <a:p>
            <a:pPr algn="ctr"/>
            <a:r>
              <a:rPr lang="ru-RU" sz="5800" b="1" smtClean="0">
                <a:solidFill>
                  <a:srgbClr val="00B050"/>
                </a:solidFill>
              </a:rPr>
              <a:t>«Маленький агроном»</a:t>
            </a:r>
            <a:endParaRPr lang="ru-RU" sz="5800" b="1">
              <a:solidFill>
                <a:srgbClr val="00B05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78DA6044-6798-1B29-D4BB-03FD032FE8D1}"/>
              </a:ext>
            </a:extLst>
          </p:cNvPr>
          <p:cNvSpPr txBox="1"/>
          <p:nvPr/>
        </p:nvSpPr>
        <p:spPr>
          <a:xfrm>
            <a:off x="5940152" y="5013176"/>
            <a:ext cx="26984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/>
          </a:lstStyle>
          <a:p>
            <a:r>
              <a:rPr lang="ru-RU"/>
              <a:t>Авторы:</a:t>
            </a:r>
          </a:p>
          <a:p>
            <a:r>
              <a:rPr lang="ru-RU"/>
              <a:t>Учитель: Терехова В.А.</a:t>
            </a:r>
          </a:p>
          <a:p>
            <a:r>
              <a:rPr lang="ru-RU"/>
              <a:t>Учитель: Красникова Е.А.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870E5546-B023-EAA2-679A-71B7D42DAF4B}"/>
              </a:ext>
            </a:extLst>
          </p:cNvPr>
          <p:cNvSpPr txBox="1"/>
          <p:nvPr/>
        </p:nvSpPr>
        <p:spPr>
          <a:xfrm>
            <a:off x="1763688" y="201413"/>
            <a:ext cx="63787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/>
          </a:lstStyle>
          <a:p>
            <a:pPr algn="ctr"/>
            <a:r>
              <a:rPr lang="ru-RU">
                <a:solidFill>
                  <a:prstClr val="black"/>
                </a:solidFill>
                <a:latin typeface="Franklin Gothic Book"/>
              </a:rPr>
              <a:t> Муниципальное казенное общеобразовательное учреждение</a:t>
            </a:r>
          </a:p>
          <a:p>
            <a:pPr algn="ctr"/>
            <a:r>
              <a:rPr lang="ru-RU">
                <a:solidFill>
                  <a:prstClr val="black"/>
                </a:solidFill>
                <a:latin typeface="Franklin Gothic Book"/>
              </a:rPr>
              <a:t> «Специальная школа № 78»</a:t>
            </a:r>
          </a:p>
        </p:txBody>
      </p:sp>
    </p:spTree>
    <p:extLst>
      <p:ext uri="{BB962C8B-B14F-4D97-AF65-F5344CB8AC3E}">
        <p14:creationId xmlns:p14="http://schemas.microsoft.com/office/powerpoint/2010/main" val="77564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146" name="Picture 2" descr="C:\Users\User\Downloads\тюльпан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01285" y="1844824"/>
            <a:ext cx="4780573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41784" y="404664"/>
            <a:ext cx="8460432" cy="584775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algn="ctr"/>
            <a:r>
              <a:rPr lang="ru-RU" sz="3200" b="1" i="1" smtClean="0">
                <a:solidFill>
                  <a:srgbClr val="00B050"/>
                </a:solidFill>
              </a:rPr>
              <a:t>Какое слово спрятал </a:t>
            </a:r>
            <a:r>
              <a:rPr lang="ru-RU" sz="3200" b="1" i="1">
                <a:solidFill>
                  <a:srgbClr val="00B050"/>
                </a:solidFill>
              </a:rPr>
              <a:t>садовник?</a:t>
            </a:r>
          </a:p>
        </p:txBody>
      </p:sp>
    </p:spTree>
    <p:extLst>
      <p:ext uri="{BB962C8B-B14F-4D97-AF65-F5344CB8AC3E}">
        <p14:creationId xmlns:p14="http://schemas.microsoft.com/office/powerpoint/2010/main" val="2790077768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171" name="Picture 3" descr="C:\Users\User\Downloads\дерево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0091" y="1484784"/>
            <a:ext cx="5875853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41784" y="404664"/>
            <a:ext cx="8460432" cy="584775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algn="ctr"/>
            <a:r>
              <a:rPr lang="ru-RU" sz="3200" b="1" i="1" smtClean="0">
                <a:solidFill>
                  <a:srgbClr val="00B050"/>
                </a:solidFill>
              </a:rPr>
              <a:t>Какое слово спрятал </a:t>
            </a:r>
            <a:r>
              <a:rPr lang="ru-RU" sz="3200" b="1" i="1">
                <a:solidFill>
                  <a:srgbClr val="00B050"/>
                </a:solidFill>
              </a:rPr>
              <a:t>садовник?</a:t>
            </a:r>
          </a:p>
        </p:txBody>
      </p:sp>
    </p:spTree>
    <p:extLst>
      <p:ext uri="{BB962C8B-B14F-4D97-AF65-F5344CB8AC3E}">
        <p14:creationId xmlns:p14="http://schemas.microsoft.com/office/powerpoint/2010/main" val="1882385298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050" name="Picture 2" descr="C:\Users\User\Downloads\яблон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11760" y="1412776"/>
            <a:ext cx="4419018" cy="4198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41784" y="404664"/>
            <a:ext cx="8460432" cy="584775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algn="ctr"/>
            <a:r>
              <a:rPr lang="ru-RU" sz="3200" b="1" i="1" smtClean="0">
                <a:solidFill>
                  <a:srgbClr val="00B050"/>
                </a:solidFill>
              </a:rPr>
              <a:t>Какое слово спрятал </a:t>
            </a:r>
            <a:r>
              <a:rPr lang="ru-RU" sz="3200" b="1" i="1">
                <a:solidFill>
                  <a:srgbClr val="00B050"/>
                </a:solidFill>
              </a:rPr>
              <a:t>садовник?</a:t>
            </a:r>
          </a:p>
        </p:txBody>
      </p:sp>
    </p:spTree>
    <p:extLst>
      <p:ext uri="{BB962C8B-B14F-4D97-AF65-F5344CB8AC3E}">
        <p14:creationId xmlns:p14="http://schemas.microsoft.com/office/powerpoint/2010/main" val="3468941167"/>
      </p:ext>
    </p:extLst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074" name="Picture 2" descr="C:\Users\User\Downloads\ромашка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89021" y="1700808"/>
            <a:ext cx="4396277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41784" y="404664"/>
            <a:ext cx="8460432" cy="584775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algn="ctr"/>
            <a:r>
              <a:rPr lang="ru-RU" sz="3200" b="1" i="1" smtClean="0">
                <a:solidFill>
                  <a:srgbClr val="00B050"/>
                </a:solidFill>
              </a:rPr>
              <a:t>Какое слово спрятал </a:t>
            </a:r>
            <a:r>
              <a:rPr lang="ru-RU" sz="3200" b="1" i="1">
                <a:solidFill>
                  <a:srgbClr val="00B050"/>
                </a:solidFill>
              </a:rPr>
              <a:t>садовник?</a:t>
            </a:r>
          </a:p>
        </p:txBody>
      </p:sp>
    </p:spTree>
    <p:extLst>
      <p:ext uri="{BB962C8B-B14F-4D97-AF65-F5344CB8AC3E}">
        <p14:creationId xmlns:p14="http://schemas.microsoft.com/office/powerpoint/2010/main" val="2434431878"/>
      </p:ext>
    </p:extLst>
  </p:cSld>
  <p:clrMapOvr>
    <a:masterClrMapping/>
  </p:clrMapOvr>
  <p:transition/>
  <p:timing/>
</p:sld>
</file>

<file path=ppt/slides/slide1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098" name="Picture 2" descr="C:\Users\User\Downloads\вишн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07704" y="1772816"/>
            <a:ext cx="5242182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41784" y="404664"/>
            <a:ext cx="8460432" cy="584775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algn="ctr"/>
            <a:r>
              <a:rPr lang="ru-RU" sz="3200" b="1" i="1" smtClean="0">
                <a:solidFill>
                  <a:srgbClr val="00B050"/>
                </a:solidFill>
              </a:rPr>
              <a:t>Какое слово спрятал </a:t>
            </a:r>
            <a:r>
              <a:rPr lang="ru-RU" sz="3200" b="1" i="1">
                <a:solidFill>
                  <a:srgbClr val="00B050"/>
                </a:solidFill>
              </a:rPr>
              <a:t>садовник?</a:t>
            </a:r>
          </a:p>
        </p:txBody>
      </p:sp>
    </p:spTree>
    <p:extLst>
      <p:ext uri="{BB962C8B-B14F-4D97-AF65-F5344CB8AC3E}">
        <p14:creationId xmlns:p14="http://schemas.microsoft.com/office/powerpoint/2010/main" val="2651321891"/>
      </p:ext>
    </p:extLst>
  </p:cSld>
  <p:clrMapOvr>
    <a:masterClrMapping/>
  </p:clrMapOvr>
  <p:transition/>
  <p:timing/>
</p:sld>
</file>

<file path=ppt/slides/slide1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FE39603-7F4A-061A-7323-90083BBBFD62}"/>
              </a:ext>
            </a:extLst>
          </p:cNvPr>
          <p:cNvSpPr txBox="1"/>
          <p:nvPr/>
        </p:nvSpPr>
        <p:spPr>
          <a:xfrm>
            <a:off x="827584" y="1124744"/>
            <a:ext cx="77048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/>
            <a:r>
              <a:rPr lang="ru-RU" sz="3600">
                <a:solidFill>
                  <a:srgbClr val="006600"/>
                </a:solidFill>
              </a:rPr>
              <a:t>О </a:t>
            </a:r>
            <a:r>
              <a:rPr lang="ru-RU" sz="3600" smtClean="0">
                <a:solidFill>
                  <a:srgbClr val="006600"/>
                </a:solidFill>
              </a:rPr>
              <a:t>какой </a:t>
            </a:r>
            <a:r>
              <a:rPr lang="ru-RU" sz="3600">
                <a:solidFill>
                  <a:srgbClr val="006600"/>
                </a:solidFill>
              </a:rPr>
              <a:t>профессии мы сегодня разговаривали? </a:t>
            </a:r>
          </a:p>
          <a:p>
            <a:pPr/>
            <a:endParaRPr lang="ru-RU" sz="3600">
              <a:solidFill>
                <a:srgbClr val="006600"/>
              </a:solidFill>
            </a:endParaRPr>
          </a:p>
          <a:p>
            <a:pPr/>
            <a:r>
              <a:rPr lang="ru-RU" sz="3600">
                <a:solidFill>
                  <a:srgbClr val="006600"/>
                </a:solidFill>
              </a:rPr>
              <a:t>Чем запомнилась вам эта профессия? </a:t>
            </a:r>
          </a:p>
          <a:p>
            <a:pPr/>
            <a:endParaRPr lang="ru-RU" sz="3600">
              <a:solidFill>
                <a:srgbClr val="006600"/>
              </a:solidFill>
            </a:endParaRPr>
          </a:p>
          <a:p>
            <a:pPr/>
            <a:r>
              <a:rPr lang="ru-RU" sz="3600">
                <a:solidFill>
                  <a:srgbClr val="006600"/>
                </a:solidFill>
              </a:rPr>
              <a:t>Кто бы хотел стать в будущем садовником?</a:t>
            </a:r>
          </a:p>
        </p:txBody>
      </p:sp>
    </p:spTree>
    <p:extLst>
      <p:ext uri="{BB962C8B-B14F-4D97-AF65-F5344CB8AC3E}">
        <p14:creationId xmlns:p14="http://schemas.microsoft.com/office/powerpoint/2010/main" val="806127655"/>
      </p:ext>
    </p:extLst>
  </p:cSld>
  <p:clrMapOvr>
    <a:masterClrMapping/>
  </p:clrMapOvr>
  <p:transition/>
  <p:timing/>
</p:sld>
</file>

<file path=ppt/slides/slide16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4AF07654-A61D-286F-1BE4-A50072A234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380" y="2703513"/>
            <a:ext cx="7657240" cy="145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374159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Прямоугольник 1"/>
          <p:cNvSpPr/>
          <p:nvPr/>
        </p:nvSpPr>
        <p:spPr>
          <a:xfrm>
            <a:off x="341784" y="404664"/>
            <a:ext cx="8460432" cy="584775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algn="ctr"/>
            <a:r>
              <a:rPr lang="ru-RU" sz="3200" b="1" i="1">
                <a:solidFill>
                  <a:srgbClr val="00B050"/>
                </a:solidFill>
              </a:rPr>
              <a:t>Что делает садовник?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E04A7F69-2469-F47A-2DE8-7D574EEF24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461" y="1015690"/>
            <a:ext cx="6589845" cy="4826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1683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3B94A15-17A9-A3B4-3530-10D799E592D7}"/>
              </a:ext>
            </a:extLst>
          </p:cNvPr>
          <p:cNvSpPr txBox="1"/>
          <p:nvPr/>
        </p:nvSpPr>
        <p:spPr>
          <a:xfrm>
            <a:off x="1799692" y="404664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ctr"/>
            <a:r>
              <a:rPr lang="ru-RU" sz="3200" b="1">
                <a:solidFill>
                  <a:srgbClr val="00B050"/>
                </a:solidFill>
              </a:rPr>
              <a:t>Инструменты садовника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6109C8BE-C89B-890C-7BCC-37D07408E9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95"/>
          <a:stretch>
            <a:fillRect/>
          </a:stretch>
        </p:blipFill>
        <p:spPr>
          <a:xfrm>
            <a:off x="1115616" y="1268760"/>
            <a:ext cx="7128792" cy="5328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8565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027" name="Picture 3" descr="C:\Users\User\Downloads\ведро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27784" y="1556792"/>
            <a:ext cx="5106125" cy="3633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41784" y="404664"/>
            <a:ext cx="8460432" cy="584775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algn="ctr"/>
            <a:r>
              <a:rPr lang="ru-RU" sz="3200" b="1" i="1" smtClean="0">
                <a:solidFill>
                  <a:srgbClr val="00B050"/>
                </a:solidFill>
              </a:rPr>
              <a:t>Какое слово спрятал </a:t>
            </a:r>
            <a:r>
              <a:rPr lang="ru-RU" sz="3200" b="1" i="1">
                <a:solidFill>
                  <a:srgbClr val="00B050"/>
                </a:solidFill>
              </a:rPr>
              <a:t>садовник?</a:t>
            </a:r>
          </a:p>
        </p:txBody>
      </p:sp>
    </p:spTree>
    <p:extLst>
      <p:ext uri="{BB962C8B-B14F-4D97-AF65-F5344CB8AC3E}">
        <p14:creationId xmlns:p14="http://schemas.microsoft.com/office/powerpoint/2010/main" val="4261689341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Picture 2" descr="C:\Users\User\Downloads\лопата (1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91680" y="1988840"/>
            <a:ext cx="6712670" cy="2561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41784" y="404664"/>
            <a:ext cx="8460432" cy="584775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algn="ctr"/>
            <a:r>
              <a:rPr lang="ru-RU" sz="3200" b="1" i="1" smtClean="0">
                <a:solidFill>
                  <a:srgbClr val="00B050"/>
                </a:solidFill>
              </a:rPr>
              <a:t>Какое слово спрятал </a:t>
            </a:r>
            <a:r>
              <a:rPr lang="ru-RU" sz="3200" b="1" i="1">
                <a:solidFill>
                  <a:srgbClr val="00B050"/>
                </a:solidFill>
              </a:rPr>
              <a:t>садовник?</a:t>
            </a:r>
          </a:p>
        </p:txBody>
      </p:sp>
    </p:spTree>
    <p:extLst>
      <p:ext uri="{BB962C8B-B14F-4D97-AF65-F5344CB8AC3E}">
        <p14:creationId xmlns:p14="http://schemas.microsoft.com/office/powerpoint/2010/main" val="2504531031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074" name="Picture 2" descr="C:\Users\User\Downloads\сапоги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64090" y="1844824"/>
            <a:ext cx="6003193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41784" y="404664"/>
            <a:ext cx="8460432" cy="584775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algn="ctr"/>
            <a:r>
              <a:rPr lang="ru-RU" sz="3200" b="1" i="1" smtClean="0">
                <a:solidFill>
                  <a:srgbClr val="00B050"/>
                </a:solidFill>
              </a:rPr>
              <a:t>Какое слово спрятал </a:t>
            </a:r>
            <a:r>
              <a:rPr lang="ru-RU" sz="3200" b="1" i="1">
                <a:solidFill>
                  <a:srgbClr val="00B050"/>
                </a:solidFill>
              </a:rPr>
              <a:t>садовник?</a:t>
            </a:r>
          </a:p>
        </p:txBody>
      </p:sp>
    </p:spTree>
    <p:extLst>
      <p:ext uri="{BB962C8B-B14F-4D97-AF65-F5344CB8AC3E}">
        <p14:creationId xmlns:p14="http://schemas.microsoft.com/office/powerpoint/2010/main" val="1905343111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098" name="Picture 2" descr="C:\Users\User\Downloads\перчатки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1916832"/>
            <a:ext cx="7871485" cy="2633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41784" y="404664"/>
            <a:ext cx="8460432" cy="584775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algn="ctr"/>
            <a:r>
              <a:rPr lang="ru-RU" sz="3200" b="1" i="1" smtClean="0">
                <a:solidFill>
                  <a:srgbClr val="00B050"/>
                </a:solidFill>
              </a:rPr>
              <a:t>Какое слово спрятал </a:t>
            </a:r>
            <a:r>
              <a:rPr lang="ru-RU" sz="3200" b="1" i="1">
                <a:solidFill>
                  <a:srgbClr val="00B050"/>
                </a:solidFill>
              </a:rPr>
              <a:t>садовник?</a:t>
            </a:r>
          </a:p>
        </p:txBody>
      </p:sp>
    </p:spTree>
    <p:extLst>
      <p:ext uri="{BB962C8B-B14F-4D97-AF65-F5344CB8AC3E}">
        <p14:creationId xmlns:p14="http://schemas.microsoft.com/office/powerpoint/2010/main" val="3470071898"/>
      </p:ext>
    </p:extLst>
  </p:cSld>
  <p:clrMapOvr>
    <a:masterClrMapping/>
  </p:clrMapOvr>
  <p:transition spd="slow">
    <p:wipe/>
  </p:transition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1"/>
          <p:cNvSpPr txBox="1"/>
          <p:nvPr/>
        </p:nvSpPr>
        <p:spPr>
          <a:xfrm>
            <a:off x="1845989" y="620688"/>
            <a:ext cx="60516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/>
          </a:lstStyle>
          <a:p>
            <a:pPr lvl="0" algn="ctr"/>
            <a:r>
              <a:rPr lang="ru-RU" sz="3200" b="1" i="1">
                <a:solidFill>
                  <a:srgbClr val="00B050"/>
                </a:solidFill>
              </a:rPr>
              <a:t>Что </a:t>
            </a:r>
            <a:r>
              <a:rPr lang="ru-RU" sz="3200" b="1" i="1" smtClean="0">
                <a:solidFill>
                  <a:srgbClr val="00B050"/>
                </a:solidFill>
              </a:rPr>
              <a:t>выращивает </a:t>
            </a:r>
            <a:r>
              <a:rPr lang="ru-RU" sz="3200" b="1" i="1">
                <a:solidFill>
                  <a:srgbClr val="00B050"/>
                </a:solidFill>
              </a:rPr>
              <a:t>садовник</a:t>
            </a:r>
            <a:r>
              <a:rPr lang="ru-RU" sz="3200" b="1" i="1" smtClean="0">
                <a:solidFill>
                  <a:srgbClr val="00B050"/>
                </a:solidFill>
              </a:rPr>
              <a:t>? </a:t>
            </a:r>
            <a:endParaRPr lang="ru-RU" sz="3200" b="1" i="1">
              <a:solidFill>
                <a:srgbClr val="00B05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05" r="6492"/>
          <a:stretch>
            <a:fillRect/>
          </a:stretch>
        </p:blipFill>
        <p:spPr bwMode="auto">
          <a:xfrm>
            <a:off x="1691680" y="1484784"/>
            <a:ext cx="6503831" cy="419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7661136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122" name="Picture 2" descr="C:\Users\User\Downloads\роза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87824" y="1700808"/>
            <a:ext cx="3865693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41784" y="404664"/>
            <a:ext cx="8460432" cy="584775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algn="ctr"/>
            <a:r>
              <a:rPr lang="ru-RU" sz="3200" b="1" i="1" smtClean="0">
                <a:solidFill>
                  <a:srgbClr val="00B050"/>
                </a:solidFill>
              </a:rPr>
              <a:t>Какое слово спрятал </a:t>
            </a:r>
            <a:r>
              <a:rPr lang="ru-RU" sz="3200" b="1" i="1">
                <a:solidFill>
                  <a:srgbClr val="00B050"/>
                </a:solidFill>
              </a:rPr>
              <a:t>садовник?</a:t>
            </a:r>
          </a:p>
        </p:txBody>
      </p:sp>
    </p:spTree>
    <p:extLst>
      <p:ext uri="{BB962C8B-B14F-4D97-AF65-F5344CB8AC3E}">
        <p14:creationId xmlns:p14="http://schemas.microsoft.com/office/powerpoint/2010/main" val="4054612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12.14"/>
  <p:tag name="AS_TITLE" val="Aspose.Slides for .NET 4.0 Client Profile"/>
  <p:tag name="AS_VERSION" val="19.12"/>
</p:tagLst>
</file>

<file path=ppt/theme/theme1.xml><?xml version="1.0" encoding="utf-8"?>
<a:theme xmlns:r="http://schemas.openxmlformats.org/officeDocument/2006/relationships"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Arial"/>
        <a:cs typeface="Arial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Arial"/>
        <a:cs typeface="Arial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28</Paragraphs>
  <Slides>16</Slides>
  <Notes>1</Notes>
  <TotalTime>942</TotalTime>
  <HiddenSlides>0</HiddenSlides>
  <MMClips>0</MMClips>
  <ScaleCrop>0</ScaleCrop>
  <HeadingPairs>
    <vt:vector baseType="variant" size="6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baseType="lpstr" size="22">
      <vt:lpstr>Arial</vt:lpstr>
      <vt:lpstr>Trebuchet MS</vt:lpstr>
      <vt:lpstr>Georgia</vt:lpstr>
      <vt:lpstr>Calibri</vt:lpstr>
      <vt:lpstr>Franklin Gothic Book</vt:lpstr>
      <vt:lpstr>Воздушный поток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19.1200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викторина </dc:title>
  <dc:creator>User</dc:creator>
  <cp:lastModifiedBy>User</cp:lastModifiedBy>
  <cp:revision>29</cp:revision>
  <dcterms:created xsi:type="dcterms:W3CDTF">2022-10-18T04:13:55Z</dcterms:created>
  <dcterms:modified xsi:type="dcterms:W3CDTF">2024-06-05T07:45:30Z</dcterms:modified>
</cp:coreProperties>
</file>