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96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tags" Target="tags/tag1.xml" /><Relationship Id="rId2" Type="http://schemas.openxmlformats.org/officeDocument/2006/relationships/notesMaster" Target="notesMasters/notesMaster1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pPr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pPr/>
            <a:fld id="{BEF8145F-7B98-497E-A400-4682070C6491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pPr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pPr/>
            <a:fld id="{9DF3F38C-23DF-4E17-B06D-27C3303C6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586668"/>
      </p:ext>
    </p:extLst>
  </p:cSld>
  <p:clrMap bg1="lt1" tx1="dk1" bg2="lt2" tx2="dk2" accent1="accent1" accent2="accent2" accent3="accent3" accent4="accent4" accent5="accent5" accent6="accent6" hlink="hlink" folHlink="folHlink"/>
  <p:notesStyle>
    <a:defPPr/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9DF3F38C-23DF-4E17-B06D-27C3303C6A6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106191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pPr/>
            <a:fld id="{B4C71EC6-210F-42DE-9C53-41977AD35B3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pPr/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pPr/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pPr/>
            <a:fld id="{B4C71EC6-210F-42DE-9C53-41977AD35B3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pPr/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defPPr/>
          </a:lstStyle>
          <a:p>
            <a:pPr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/>
            <a:fld id="{B4C71EC6-210F-42DE-9C53-41977AD35B3D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/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3" r:id="rId2"/>
  </p:sldLayoutIdLst>
  <p:transition/>
  <p:timing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1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3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4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7470" y="6093296"/>
            <a:ext cx="3869060" cy="410344"/>
          </a:xfrm>
        </p:spPr>
        <p:txBody>
          <a:bodyPr>
            <a:normAutofit lnSpcReduction="10000"/>
          </a:bodyPr>
          <a:lstStyle>
            <a:defPPr/>
          </a:lstStyle>
          <a:p>
            <a:r>
              <a:rPr lang="ru-RU">
                <a:solidFill>
                  <a:schemeClr val="tx1"/>
                </a:solidFill>
              </a:rPr>
              <a:t>г. Новокузнецк  </a:t>
            </a:r>
            <a:r>
              <a:rPr lang="ru-RU" smtClean="0">
                <a:solidFill>
                  <a:schemeClr val="tx1"/>
                </a:solidFill>
              </a:rPr>
              <a:t>2023г</a:t>
            </a:r>
            <a:r>
              <a:rPr lang="ru-RU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2272" y="201414"/>
            <a:ext cx="8458200" cy="576064"/>
          </a:xfrm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>
            <a:defPPr/>
          </a:lstStyle>
          <a:p>
            <a:pPr marL="182880" indent="0" algn="ctr">
              <a:buNone/>
            </a:pPr>
            <a:r>
              <a:rPr lang="ru-RU" sz="6600">
                <a:solidFill>
                  <a:srgbClr val="00B050"/>
                </a:solidFill>
              </a:rPr>
              <a:t> </a:t>
            </a:r>
            <a:br>
              <a:rPr lang="ru-RU" sz="6600">
                <a:solidFill>
                  <a:srgbClr val="00B050"/>
                </a:solidFill>
              </a:rPr>
            </a:br>
            <a:endParaRPr lang="ru-RU" sz="5300" i="1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F44E368-4874-B99E-4F2E-3AC558803DD9}"/>
              </a:ext>
            </a:extLst>
          </p:cNvPr>
          <p:cNvSpPr txBox="1"/>
          <p:nvPr/>
        </p:nvSpPr>
        <p:spPr>
          <a:xfrm>
            <a:off x="971600" y="3488234"/>
            <a:ext cx="72728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/>
              <a:t>для обучающихся с ТМНР </a:t>
            </a:r>
          </a:p>
          <a:p>
            <a:pPr algn="ctr"/>
            <a:r>
              <a:rPr lang="ru-RU"/>
              <a:t>с умеренной, тяжелой, глубокой умственной отсталостью</a:t>
            </a:r>
          </a:p>
          <a:p>
            <a:pPr algn="ctr"/>
            <a:r>
              <a:rPr lang="ru-RU"/>
              <a:t>Вариант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02AD44A-D480-2E22-FCCD-53521132095E}"/>
              </a:ext>
            </a:extLst>
          </p:cNvPr>
          <p:cNvSpPr txBox="1"/>
          <p:nvPr/>
        </p:nvSpPr>
        <p:spPr>
          <a:xfrm>
            <a:off x="251520" y="1610797"/>
            <a:ext cx="85689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sz="5800" b="1" smtClean="0">
                <a:solidFill>
                  <a:srgbClr val="00B050"/>
                </a:solidFill>
              </a:rPr>
              <a:t>Ребусы</a:t>
            </a:r>
          </a:p>
          <a:p>
            <a:pPr algn="ctr"/>
            <a:r>
              <a:rPr lang="ru-RU" sz="5800" b="1" smtClean="0">
                <a:solidFill>
                  <a:srgbClr val="00B050"/>
                </a:solidFill>
              </a:rPr>
              <a:t>«Маленький агроном»</a:t>
            </a:r>
            <a:endParaRPr lang="ru-RU" sz="5800" b="1">
              <a:solidFill>
                <a:srgbClr val="00B0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8DA6044-6798-1B29-D4BB-03FD032FE8D1}"/>
              </a:ext>
            </a:extLst>
          </p:cNvPr>
          <p:cNvSpPr txBox="1"/>
          <p:nvPr/>
        </p:nvSpPr>
        <p:spPr>
          <a:xfrm>
            <a:off x="5940152" y="5013176"/>
            <a:ext cx="2698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r>
              <a:rPr lang="ru-RU"/>
              <a:t>Авторы:</a:t>
            </a:r>
          </a:p>
          <a:p>
            <a:r>
              <a:rPr lang="ru-RU"/>
              <a:t>Учитель: Терехова В.А.</a:t>
            </a:r>
          </a:p>
          <a:p>
            <a:r>
              <a:rPr lang="ru-RU"/>
              <a:t>Учитель: Красникова Е.А.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70E5546-B023-EAA2-679A-71B7D42DAF4B}"/>
              </a:ext>
            </a:extLst>
          </p:cNvPr>
          <p:cNvSpPr txBox="1"/>
          <p:nvPr/>
        </p:nvSpPr>
        <p:spPr>
          <a:xfrm>
            <a:off x="1763688" y="201413"/>
            <a:ext cx="6378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>
                <a:solidFill>
                  <a:prstClr val="black"/>
                </a:solidFill>
                <a:latin typeface="Franklin Gothic Book"/>
              </a:rPr>
              <a:t> Муниципальное казенное общеобразовательное учреждение</a:t>
            </a:r>
          </a:p>
          <a:p>
            <a:pPr algn="ctr"/>
            <a:r>
              <a:rPr lang="ru-RU">
                <a:solidFill>
                  <a:prstClr val="black"/>
                </a:solidFill>
                <a:latin typeface="Franklin Gothic Book"/>
              </a:rPr>
              <a:t> «Специальная школа № 78»</a:t>
            </a:r>
          </a:p>
        </p:txBody>
      </p:sp>
    </p:spTree>
    <p:extLst>
      <p:ext uri="{BB962C8B-B14F-4D97-AF65-F5344CB8AC3E}">
        <p14:creationId xmlns:p14="http://schemas.microsoft.com/office/powerpoint/2010/main" val="7756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146" name="Picture 2" descr="C:\Users\User\Downloads\тюльпа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1285" y="1844824"/>
            <a:ext cx="478057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 smtClean="0">
                <a:solidFill>
                  <a:srgbClr val="00B050"/>
                </a:solidFill>
              </a:rPr>
              <a:t>Какое слово спрятал </a:t>
            </a:r>
            <a:r>
              <a:rPr lang="ru-RU" sz="3200" b="1" i="1">
                <a:solidFill>
                  <a:srgbClr val="00B050"/>
                </a:solidFill>
              </a:rPr>
              <a:t>садовник?</a:t>
            </a:r>
          </a:p>
        </p:txBody>
      </p:sp>
    </p:spTree>
    <p:extLst>
      <p:ext uri="{BB962C8B-B14F-4D97-AF65-F5344CB8AC3E}">
        <p14:creationId xmlns:p14="http://schemas.microsoft.com/office/powerpoint/2010/main" val="2790077768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171" name="Picture 3" descr="C:\Users\User\Downloads\дерев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0091" y="1484784"/>
            <a:ext cx="587585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 smtClean="0">
                <a:solidFill>
                  <a:srgbClr val="00B050"/>
                </a:solidFill>
              </a:rPr>
              <a:t>Какое слово спрятал </a:t>
            </a:r>
            <a:r>
              <a:rPr lang="ru-RU" sz="3200" b="1" i="1">
                <a:solidFill>
                  <a:srgbClr val="00B050"/>
                </a:solidFill>
              </a:rPr>
              <a:t>садовник?</a:t>
            </a:r>
          </a:p>
        </p:txBody>
      </p:sp>
    </p:spTree>
    <p:extLst>
      <p:ext uri="{BB962C8B-B14F-4D97-AF65-F5344CB8AC3E}">
        <p14:creationId xmlns:p14="http://schemas.microsoft.com/office/powerpoint/2010/main" val="1882385298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50" name="Picture 2" descr="C:\Users\User\Downloads\яблон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1412776"/>
            <a:ext cx="4419018" cy="419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 smtClean="0">
                <a:solidFill>
                  <a:srgbClr val="00B050"/>
                </a:solidFill>
              </a:rPr>
              <a:t>Какое слово спрятал </a:t>
            </a:r>
            <a:r>
              <a:rPr lang="ru-RU" sz="3200" b="1" i="1">
                <a:solidFill>
                  <a:srgbClr val="00B050"/>
                </a:solidFill>
              </a:rPr>
              <a:t>садовник?</a:t>
            </a:r>
          </a:p>
        </p:txBody>
      </p:sp>
    </p:spTree>
    <p:extLst>
      <p:ext uri="{BB962C8B-B14F-4D97-AF65-F5344CB8AC3E}">
        <p14:creationId xmlns:p14="http://schemas.microsoft.com/office/powerpoint/2010/main" val="3468941167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4" name="Picture 2" descr="C:\Users\User\Downloads\ромашк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9021" y="1700808"/>
            <a:ext cx="439627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 smtClean="0">
                <a:solidFill>
                  <a:srgbClr val="00B050"/>
                </a:solidFill>
              </a:rPr>
              <a:t>Какое слово спрятал </a:t>
            </a:r>
            <a:r>
              <a:rPr lang="ru-RU" sz="3200" b="1" i="1">
                <a:solidFill>
                  <a:srgbClr val="00B050"/>
                </a:solidFill>
              </a:rPr>
              <a:t>садовник?</a:t>
            </a:r>
          </a:p>
        </p:txBody>
      </p:sp>
    </p:spTree>
    <p:extLst>
      <p:ext uri="{BB962C8B-B14F-4D97-AF65-F5344CB8AC3E}">
        <p14:creationId xmlns:p14="http://schemas.microsoft.com/office/powerpoint/2010/main" val="2434431878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098" name="Picture 2" descr="C:\Users\User\Downloads\вишн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1772816"/>
            <a:ext cx="524218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 smtClean="0">
                <a:solidFill>
                  <a:srgbClr val="00B050"/>
                </a:solidFill>
              </a:rPr>
              <a:t>Какое слово спрятал </a:t>
            </a:r>
            <a:r>
              <a:rPr lang="ru-RU" sz="3200" b="1" i="1">
                <a:solidFill>
                  <a:srgbClr val="00B050"/>
                </a:solidFill>
              </a:rPr>
              <a:t>садовник?</a:t>
            </a:r>
          </a:p>
        </p:txBody>
      </p:sp>
    </p:spTree>
    <p:extLst>
      <p:ext uri="{BB962C8B-B14F-4D97-AF65-F5344CB8AC3E}">
        <p14:creationId xmlns:p14="http://schemas.microsoft.com/office/powerpoint/2010/main" val="2651321891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E39603-7F4A-061A-7323-90083BBBFD62}"/>
              </a:ext>
            </a:extLst>
          </p:cNvPr>
          <p:cNvSpPr txBox="1"/>
          <p:nvPr/>
        </p:nvSpPr>
        <p:spPr>
          <a:xfrm>
            <a:off x="827584" y="112474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/>
            <a:r>
              <a:rPr lang="ru-RU" sz="3600">
                <a:solidFill>
                  <a:srgbClr val="006600"/>
                </a:solidFill>
              </a:rPr>
              <a:t>О </a:t>
            </a:r>
            <a:r>
              <a:rPr lang="ru-RU" sz="3600" smtClean="0">
                <a:solidFill>
                  <a:srgbClr val="006600"/>
                </a:solidFill>
              </a:rPr>
              <a:t>какой </a:t>
            </a:r>
            <a:r>
              <a:rPr lang="ru-RU" sz="3600">
                <a:solidFill>
                  <a:srgbClr val="006600"/>
                </a:solidFill>
              </a:rPr>
              <a:t>профессии мы сегодня разговаривали? </a:t>
            </a:r>
          </a:p>
          <a:p>
            <a:pPr/>
            <a:endParaRPr lang="ru-RU" sz="3600">
              <a:solidFill>
                <a:srgbClr val="006600"/>
              </a:solidFill>
            </a:endParaRPr>
          </a:p>
          <a:p>
            <a:pPr/>
            <a:r>
              <a:rPr lang="ru-RU" sz="3600">
                <a:solidFill>
                  <a:srgbClr val="006600"/>
                </a:solidFill>
              </a:rPr>
              <a:t>Чем запомнилась вам эта профессия? </a:t>
            </a:r>
          </a:p>
          <a:p>
            <a:pPr/>
            <a:endParaRPr lang="ru-RU" sz="3600">
              <a:solidFill>
                <a:srgbClr val="006600"/>
              </a:solidFill>
            </a:endParaRPr>
          </a:p>
          <a:p>
            <a:pPr/>
            <a:r>
              <a:rPr lang="ru-RU" sz="3600">
                <a:solidFill>
                  <a:srgbClr val="006600"/>
                </a:solidFill>
              </a:rPr>
              <a:t>Кто бы хотел стать в будущем садовником?</a:t>
            </a:r>
          </a:p>
        </p:txBody>
      </p:sp>
    </p:spTree>
    <p:extLst>
      <p:ext uri="{BB962C8B-B14F-4D97-AF65-F5344CB8AC3E}">
        <p14:creationId xmlns:p14="http://schemas.microsoft.com/office/powerpoint/2010/main" val="806127655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AF07654-A61D-286F-1BE4-A50072A23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80" y="2703513"/>
            <a:ext cx="7657240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37415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>
                <a:solidFill>
                  <a:srgbClr val="00B050"/>
                </a:solidFill>
              </a:rPr>
              <a:t>Что делает садовник?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04A7F69-2469-F47A-2DE8-7D574EEF2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61" y="1015690"/>
            <a:ext cx="6589845" cy="482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68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3B94A15-17A9-A3B4-3530-10D799E592D7}"/>
              </a:ext>
            </a:extLst>
          </p:cNvPr>
          <p:cNvSpPr txBox="1"/>
          <p:nvPr/>
        </p:nvSpPr>
        <p:spPr>
          <a:xfrm>
            <a:off x="1799692" y="404664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sz="3200" b="1">
                <a:solidFill>
                  <a:srgbClr val="00B050"/>
                </a:solidFill>
              </a:rPr>
              <a:t>Инструменты садовника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109C8BE-C89B-890C-7BCC-37D07408E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95"/>
          <a:stretch>
            <a:fillRect/>
          </a:stretch>
        </p:blipFill>
        <p:spPr>
          <a:xfrm>
            <a:off x="1115616" y="1268760"/>
            <a:ext cx="7128792" cy="532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56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7" name="Picture 3" descr="C:\Users\User\Downloads\вед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1556792"/>
            <a:ext cx="5106125" cy="363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 smtClean="0">
                <a:solidFill>
                  <a:srgbClr val="00B050"/>
                </a:solidFill>
              </a:rPr>
              <a:t>Какое слово спрятал </a:t>
            </a:r>
            <a:r>
              <a:rPr lang="ru-RU" sz="3200" b="1" i="1">
                <a:solidFill>
                  <a:srgbClr val="00B050"/>
                </a:solidFill>
              </a:rPr>
              <a:t>садовник?</a:t>
            </a:r>
          </a:p>
        </p:txBody>
      </p:sp>
    </p:spTree>
    <p:extLst>
      <p:ext uri="{BB962C8B-B14F-4D97-AF65-F5344CB8AC3E}">
        <p14:creationId xmlns:p14="http://schemas.microsoft.com/office/powerpoint/2010/main" val="426168934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2" descr="C:\Users\User\Downloads\лопата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1680" y="1988840"/>
            <a:ext cx="6712670" cy="256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 smtClean="0">
                <a:solidFill>
                  <a:srgbClr val="00B050"/>
                </a:solidFill>
              </a:rPr>
              <a:t>Какое слово спрятал </a:t>
            </a:r>
            <a:r>
              <a:rPr lang="ru-RU" sz="3200" b="1" i="1">
                <a:solidFill>
                  <a:srgbClr val="00B050"/>
                </a:solidFill>
              </a:rPr>
              <a:t>садовник?</a:t>
            </a:r>
          </a:p>
        </p:txBody>
      </p:sp>
    </p:spTree>
    <p:extLst>
      <p:ext uri="{BB962C8B-B14F-4D97-AF65-F5344CB8AC3E}">
        <p14:creationId xmlns:p14="http://schemas.microsoft.com/office/powerpoint/2010/main" val="250453103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4" name="Picture 2" descr="C:\Users\User\Downloads\сапоги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4090" y="1844824"/>
            <a:ext cx="6003193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 smtClean="0">
                <a:solidFill>
                  <a:srgbClr val="00B050"/>
                </a:solidFill>
              </a:rPr>
              <a:t>Какое слово спрятал </a:t>
            </a:r>
            <a:r>
              <a:rPr lang="ru-RU" sz="3200" b="1" i="1">
                <a:solidFill>
                  <a:srgbClr val="00B050"/>
                </a:solidFill>
              </a:rPr>
              <a:t>садовник?</a:t>
            </a:r>
          </a:p>
        </p:txBody>
      </p:sp>
    </p:spTree>
    <p:extLst>
      <p:ext uri="{BB962C8B-B14F-4D97-AF65-F5344CB8AC3E}">
        <p14:creationId xmlns:p14="http://schemas.microsoft.com/office/powerpoint/2010/main" val="1905343111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098" name="Picture 2" descr="C:\Users\User\Downloads\перчатки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916832"/>
            <a:ext cx="7871485" cy="263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 smtClean="0">
                <a:solidFill>
                  <a:srgbClr val="00B050"/>
                </a:solidFill>
              </a:rPr>
              <a:t>Какое слово спрятал </a:t>
            </a:r>
            <a:r>
              <a:rPr lang="ru-RU" sz="3200" b="1" i="1">
                <a:solidFill>
                  <a:srgbClr val="00B050"/>
                </a:solidFill>
              </a:rPr>
              <a:t>садовник?</a:t>
            </a:r>
          </a:p>
        </p:txBody>
      </p:sp>
    </p:spTree>
    <p:extLst>
      <p:ext uri="{BB962C8B-B14F-4D97-AF65-F5344CB8AC3E}">
        <p14:creationId xmlns:p14="http://schemas.microsoft.com/office/powerpoint/2010/main" val="3470071898"/>
      </p:ext>
    </p:extLst>
  </p:cSld>
  <p:clrMapOvr>
    <a:masterClrMapping/>
  </p:clrMapOvr>
  <p:transition spd="slow">
    <p:wipe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1845989" y="620688"/>
            <a:ext cx="6051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pPr lvl="0" algn="ctr"/>
            <a:r>
              <a:rPr lang="ru-RU" sz="3200" b="1" i="1">
                <a:solidFill>
                  <a:srgbClr val="00B050"/>
                </a:solidFill>
              </a:rPr>
              <a:t>Что </a:t>
            </a:r>
            <a:r>
              <a:rPr lang="ru-RU" sz="3200" b="1" i="1" smtClean="0">
                <a:solidFill>
                  <a:srgbClr val="00B050"/>
                </a:solidFill>
              </a:rPr>
              <a:t>выращивает </a:t>
            </a:r>
            <a:r>
              <a:rPr lang="ru-RU" sz="3200" b="1" i="1">
                <a:solidFill>
                  <a:srgbClr val="00B050"/>
                </a:solidFill>
              </a:rPr>
              <a:t>садовник</a:t>
            </a:r>
            <a:r>
              <a:rPr lang="ru-RU" sz="3200" b="1" i="1" smtClean="0">
                <a:solidFill>
                  <a:srgbClr val="00B050"/>
                </a:solidFill>
              </a:rPr>
              <a:t>? </a:t>
            </a:r>
            <a:endParaRPr lang="ru-RU" sz="3200" b="1" i="1">
              <a:solidFill>
                <a:srgbClr val="00B05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5" r="6492"/>
          <a:stretch>
            <a:fillRect/>
          </a:stretch>
        </p:blipFill>
        <p:spPr bwMode="auto">
          <a:xfrm>
            <a:off x="1691680" y="1484784"/>
            <a:ext cx="6503831" cy="4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661136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122" name="Picture 2" descr="C:\Users\User\Downloads\роз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824" y="1700808"/>
            <a:ext cx="386569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 smtClean="0">
                <a:solidFill>
                  <a:srgbClr val="00B050"/>
                </a:solidFill>
              </a:rPr>
              <a:t>Какое слово спрятал </a:t>
            </a:r>
            <a:r>
              <a:rPr lang="ru-RU" sz="3200" b="1" i="1">
                <a:solidFill>
                  <a:srgbClr val="00B050"/>
                </a:solidFill>
              </a:rPr>
              <a:t>садовник?</a:t>
            </a:r>
          </a:p>
        </p:txBody>
      </p:sp>
    </p:spTree>
    <p:extLst>
      <p:ext uri="{BB962C8B-B14F-4D97-AF65-F5344CB8AC3E}">
        <p14:creationId xmlns:p14="http://schemas.microsoft.com/office/powerpoint/2010/main" val="4054612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Arial"/>
        <a:cs typeface="Arial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Arial"/>
        <a:cs typeface="Arial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28</Paragraphs>
  <Slides>16</Slides>
  <Notes>1</Notes>
  <TotalTime>942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22">
      <vt:lpstr>Arial</vt:lpstr>
      <vt:lpstr>Trebuchet MS</vt:lpstr>
      <vt:lpstr>Georgia</vt:lpstr>
      <vt:lpstr>Calibri</vt:lpstr>
      <vt:lpstr>Franklin Gothic Book</vt:lpstr>
      <vt:lpstr>Воздушный поток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викторина </dc:title>
  <dc:creator>User</dc:creator>
  <cp:lastModifiedBy>User</cp:lastModifiedBy>
  <cp:revision>29</cp:revision>
  <dcterms:created xsi:type="dcterms:W3CDTF">2022-10-18T04:13:55Z</dcterms:created>
  <dcterms:modified xsi:type="dcterms:W3CDTF">2024-06-05T07:45:30Z</dcterms:modified>
</cp:coreProperties>
</file>