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420D"/>
    <a:srgbClr val="A94D0F"/>
    <a:srgbClr val="C85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15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FDD22106-3881-44D8-8003-E465004FA879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08762B2F-5BBE-4DDE-8D58-EC07D19D5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581292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08762B2F-5BBE-4DDE-8D58-EC07D19D575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0097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639ED7F-C3BC-4D75-A96C-091104559C6C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C4AE1EDD-FB4F-457D-B8FE-58FED4CB2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0607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639ED7F-C3BC-4D75-A96C-091104559C6C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C4AE1EDD-FB4F-457D-B8FE-58FED4CB2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861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5639ED7F-C3BC-4D75-A96C-091104559C6C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C4AE1EDD-FB4F-457D-B8FE-58FED4CB2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8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8.pn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1.pn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7.jpeg" /><Relationship Id="rId11" Type="http://schemas.openxmlformats.org/officeDocument/2006/relationships/image" Target="../media/image28.jpeg" /><Relationship Id="rId12" Type="http://schemas.openxmlformats.org/officeDocument/2006/relationships/image" Target="../media/image29.jpeg" /><Relationship Id="rId13" Type="http://schemas.openxmlformats.org/officeDocument/2006/relationships/image" Target="../media/image30.jpeg" /><Relationship Id="rId14" Type="http://schemas.openxmlformats.org/officeDocument/2006/relationships/image" Target="../media/image31.jpeg" /><Relationship Id="rId15" Type="http://schemas.openxmlformats.org/officeDocument/2006/relationships/image" Target="../media/image32.jpeg" /><Relationship Id="rId16" Type="http://schemas.openxmlformats.org/officeDocument/2006/relationships/image" Target="../media/image33.jpeg" /><Relationship Id="rId17" Type="http://schemas.openxmlformats.org/officeDocument/2006/relationships/image" Target="../media/image34.jpeg" /><Relationship Id="rId18" Type="http://schemas.openxmlformats.org/officeDocument/2006/relationships/image" Target="../media/image35.jpeg" /><Relationship Id="rId19" Type="http://schemas.openxmlformats.org/officeDocument/2006/relationships/image" Target="../media/image36.jpeg" /><Relationship Id="rId2" Type="http://schemas.openxmlformats.org/officeDocument/2006/relationships/image" Target="../media/image2.jpeg" /><Relationship Id="rId20" Type="http://schemas.openxmlformats.org/officeDocument/2006/relationships/image" Target="../media/image37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Relationship Id="rId6" Type="http://schemas.openxmlformats.org/officeDocument/2006/relationships/image" Target="../media/image23.jpeg" /><Relationship Id="rId7" Type="http://schemas.openxmlformats.org/officeDocument/2006/relationships/image" Target="../media/image24.jpeg" /><Relationship Id="rId8" Type="http://schemas.openxmlformats.org/officeDocument/2006/relationships/image" Target="../media/image25.jpeg" /><Relationship Id="rId9" Type="http://schemas.openxmlformats.org/officeDocument/2006/relationships/image" Target="../media/image2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pic>
        <p:nvPicPr>
          <p:cNvPr id="1028" name="Picture 4" descr="Презентация &quot;Овощи&quot; | Удоба - бесплатный конструктор образовательных  ресурс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01678"/>
            <a:ext cx="12024049" cy="661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377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2050" name="Picture 2" descr="All Categories - gogo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166" y="748325"/>
            <a:ext cx="8485667" cy="50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7542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2050" name="Picture 2" descr="All Categories - gogo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93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871" y="365125"/>
            <a:ext cx="8485667" cy="1841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870" y="2187977"/>
            <a:ext cx="8485667" cy="386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055813"/>
            <a:ext cx="3932261" cy="3785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3073" y="2568580"/>
            <a:ext cx="3072650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16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2050" name="Picture 2" descr="All Categories - gogo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233" y="576519"/>
            <a:ext cx="8485667" cy="1479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260" y="2171544"/>
            <a:ext cx="3859102" cy="4005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298" y="1499449"/>
            <a:ext cx="3346994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53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2050" name="Picture 2" descr="All Categories - gogo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133" y="688294"/>
            <a:ext cx="8485667" cy="1137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797" y="1690688"/>
            <a:ext cx="4096867" cy="3407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491" y="2055813"/>
            <a:ext cx="3920068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91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2050" name="Picture 2" descr="All Categories - gogo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83905" y="547839"/>
            <a:ext cx="3593432" cy="127778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6350" indent="-6350">
              <a:lnSpc>
                <a:spcPct val="107000"/>
              </a:lnSpc>
              <a:spcAft>
                <a:spcPts val="15"/>
              </a:spcAft>
            </a:pP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Хотя я сахарной зовусь, </a:t>
            </a:r>
            <a:endParaRPr lang="ru-RU" sz="110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indent="-6350">
              <a:lnSpc>
                <a:spcPct val="107000"/>
              </a:lnSpc>
              <a:spcAft>
                <a:spcPts val="2295"/>
              </a:spcAft>
            </a:pP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Но от дождя я не размокла,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                                     Крупна</a:t>
            </a: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кругла, сладка на 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вкус,         Узнали </a:t>
            </a: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вы, кто я? ... </a:t>
            </a:r>
            <a:endParaRPr lang="ru-RU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4726" y="547839"/>
            <a:ext cx="3533274" cy="127778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indent="-6350">
              <a:lnSpc>
                <a:spcPct val="107000"/>
              </a:lnSpc>
              <a:spcAft>
                <a:spcPts val="15"/>
              </a:spcAft>
            </a:pP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Круглый бок, жѐлтый бок, Сидит в грядке колобок. </a:t>
            </a:r>
            <a:endParaRPr lang="ru-RU" sz="110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6350">
              <a:lnSpc>
                <a:spcPct val="107000"/>
              </a:lnSpc>
              <a:spcAft>
                <a:spcPts val="15"/>
              </a:spcAft>
            </a:pP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Врос в землю крепко. </a:t>
            </a:r>
            <a:endParaRPr lang="ru-RU" sz="110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6350">
              <a:lnSpc>
                <a:spcPct val="107000"/>
              </a:lnSpc>
              <a:spcAft>
                <a:spcPts val="15"/>
              </a:spcAft>
            </a:pPr>
            <a:r>
              <a:rPr lang="ru-RU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Что же это? </a:t>
            </a:r>
            <a:endParaRPr lang="ru-RU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813" y="1817945"/>
            <a:ext cx="3359187" cy="43590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544" y="1873402"/>
            <a:ext cx="3785944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15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2050" name="Picture 2" descr="All Categories - gogo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133" y="593312"/>
            <a:ext cx="8485667" cy="1462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933" y="2043977"/>
            <a:ext cx="4142267" cy="4581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448" y="2190750"/>
            <a:ext cx="3825103" cy="428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2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2050" name="Picture 2" descr="All Categories - gogo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838" y="365125"/>
            <a:ext cx="8266892" cy="49198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7030" y="5120603"/>
            <a:ext cx="974157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1600" smtClean="0">
                <a:solidFill>
                  <a:srgbClr val="914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настойки и мази. В нем витамина        </a:t>
            </a:r>
          </a:p>
          <a:p>
            <a:pPr/>
            <a:r>
              <a:rPr lang="ru-RU" sz="1600" smtClean="0">
                <a:solidFill>
                  <a:srgbClr val="914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больше, лечат цингу, болезни           соком заболевания сердца.                  Которые помогают работе сердца.</a:t>
            </a:r>
          </a:p>
          <a:p>
            <a:pPr/>
            <a:r>
              <a:rPr lang="ru-RU" sz="1600" smtClean="0">
                <a:solidFill>
                  <a:srgbClr val="914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желудка, используют вместо                 В ней содержится много </a:t>
            </a:r>
          </a:p>
          <a:p>
            <a:pPr/>
            <a:r>
              <a:rPr lang="ru-RU" sz="1600" smtClean="0">
                <a:solidFill>
                  <a:srgbClr val="914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горчичников при простудах.                  Витамина А. </a:t>
            </a:r>
            <a:endParaRPr lang="ru-RU" sz="1600">
              <a:solidFill>
                <a:srgbClr val="9142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5553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2050" name="Picture 2" descr="All Categories - gogo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145" y="-2295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85673" y="365125"/>
            <a:ext cx="7335253" cy="1138773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40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Дидактическая игра «</a:t>
            </a:r>
            <a:r>
              <a:rPr lang="ru-RU" sz="2400" i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Вершки и корешки</a:t>
            </a:r>
            <a:r>
              <a:rPr lang="ru-RU" sz="240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»</a:t>
            </a:r>
          </a:p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«Положи в большую корзину корешки, а в маленькую вершки».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651" y="1503898"/>
            <a:ext cx="1804572" cy="1798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604" y="1638835"/>
            <a:ext cx="1731414" cy="14387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027" y="2027221"/>
            <a:ext cx="1225402" cy="1079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6145" y="2030091"/>
            <a:ext cx="1079086" cy="10790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5571" y="2022629"/>
            <a:ext cx="1201016" cy="10790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9601" y="3660582"/>
            <a:ext cx="1140051" cy="10790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8686" y="2223288"/>
            <a:ext cx="1201016" cy="10790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2433" y="3660582"/>
            <a:ext cx="1255885" cy="10790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1854" y="3660582"/>
            <a:ext cx="1109568" cy="10790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8323" y="5097876"/>
            <a:ext cx="1176630" cy="10790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6186" y="3726067"/>
            <a:ext cx="1219306" cy="10790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30563" y="5247828"/>
            <a:ext cx="1054699" cy="10790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28355" y="5045301"/>
            <a:ext cx="1170533" cy="10790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96458" y="5307649"/>
            <a:ext cx="1213209" cy="10790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7094" y="3461751"/>
            <a:ext cx="1170533" cy="10790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07161" y="5194310"/>
            <a:ext cx="1231499" cy="10790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34440" y="3409836"/>
            <a:ext cx="1584512" cy="13953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8934" y="4972771"/>
            <a:ext cx="1459293" cy="122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8674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SPecialiST RePack</Company>
  <PresentationFormat>Широкоэкранный</PresentationFormat>
  <Paragraphs>11</Paragraphs>
  <Slides>9</Slides>
  <Notes>1</Notes>
  <TotalTime>37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5">
      <vt:lpstr>Arial</vt:lpstr>
      <vt:lpstr>Calibri Light</vt:lpstr>
      <vt:lpstr>Calibri</vt:lpstr>
      <vt:lpstr>Times New Roman</vt:lpstr>
      <vt:lpstr>Arial Black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Пользователь Windows</dc:creator>
  <cp:lastModifiedBy>Пользователь Windows</cp:lastModifiedBy>
  <cp:revision>7</cp:revision>
  <dcterms:created xsi:type="dcterms:W3CDTF">2024-06-02T13:09:54Z</dcterms:created>
  <dcterms:modified xsi:type="dcterms:W3CDTF">2024-06-05T07:44:31Z</dcterms:modified>
</cp:coreProperties>
</file>