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57" r:id="rId3"/>
    <p:sldId id="256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5157192"/>
          </a:xfrm>
        </p:spPr>
        <p:txBody>
          <a:bodyPr/>
          <a:lstStyle/>
          <a:p>
            <a:r>
              <a:rPr lang="ru-RU" dirty="0" smtClean="0"/>
              <a:t>Приложение </a:t>
            </a:r>
            <a:r>
              <a:rPr lang="ru-RU" dirty="0" smtClean="0"/>
              <a:t>6 </a:t>
            </a:r>
            <a:r>
              <a:rPr lang="ru-RU" dirty="0" smtClean="0"/>
              <a:t>- презентация</a:t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 smtClean="0"/>
              <a:t>разработке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«Квест по теме: Профессия – слесарь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3200" dirty="0" smtClean="0"/>
              <a:t>(Санникова А.Ю.)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08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4674468"/>
          </a:xfrm>
        </p:spPr>
        <p:txBody>
          <a:bodyPr/>
          <a:lstStyle/>
          <a:p>
            <a:r>
              <a:rPr lang="ru-RU" sz="4000" dirty="0" smtClean="0"/>
              <a:t>Памятник сантехнику  город </a:t>
            </a:r>
            <a:r>
              <a:rPr lang="ru-RU" sz="4000" dirty="0" err="1" smtClean="0"/>
              <a:t>Проко-пьевск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7252"/>
            <a:ext cx="5040560" cy="67207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19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2985393" cy="4674468"/>
          </a:xfrm>
        </p:spPr>
        <p:txBody>
          <a:bodyPr/>
          <a:lstStyle/>
          <a:p>
            <a:r>
              <a:rPr lang="ru-RU" sz="6000" dirty="0" smtClean="0"/>
              <a:t>Тиски </a:t>
            </a:r>
            <a:br>
              <a:rPr lang="ru-RU" sz="6000" dirty="0" smtClean="0"/>
            </a:br>
            <a:r>
              <a:rPr lang="ru-RU" sz="6000" dirty="0" err="1" smtClean="0"/>
              <a:t>слесар</a:t>
            </a:r>
            <a:r>
              <a:rPr lang="ru-RU" sz="6000" dirty="0" smtClean="0"/>
              <a:t>-  </a:t>
            </a:r>
            <a:r>
              <a:rPr lang="ru-RU" sz="6000" dirty="0" err="1" smtClean="0"/>
              <a:t>ные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5722492" cy="6134282"/>
          </a:xfrm>
        </p:spPr>
      </p:pic>
    </p:spTree>
    <p:extLst>
      <p:ext uri="{BB962C8B-B14F-4D97-AF65-F5344CB8AC3E}">
        <p14:creationId xmlns:p14="http://schemas.microsoft.com/office/powerpoint/2010/main" val="23508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 слесарю в Екатеринбурге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75566"/>
            <a:ext cx="7171464" cy="5378598"/>
          </a:xfrm>
        </p:spPr>
      </p:pic>
    </p:spTree>
    <p:extLst>
      <p:ext uri="{BB962C8B-B14F-4D97-AF65-F5344CB8AC3E}">
        <p14:creationId xmlns:p14="http://schemas.microsoft.com/office/powerpoint/2010/main" val="402786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Степаныч</a:t>
            </a:r>
            <a:r>
              <a:rPr lang="ru-RU" dirty="0" smtClean="0"/>
              <a:t> из Омска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22" y="1636262"/>
            <a:ext cx="6792754" cy="5094566"/>
          </a:xfrm>
        </p:spPr>
      </p:pic>
    </p:spTree>
    <p:extLst>
      <p:ext uri="{BB962C8B-B14F-4D97-AF65-F5344CB8AC3E}">
        <p14:creationId xmlns:p14="http://schemas.microsoft.com/office/powerpoint/2010/main" val="248932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Сантехник – водопроводчик г. Пермь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78947"/>
            <a:ext cx="6861918" cy="5146439"/>
          </a:xfrm>
        </p:spPr>
      </p:pic>
    </p:spTree>
    <p:extLst>
      <p:ext uri="{BB962C8B-B14F-4D97-AF65-F5344CB8AC3E}">
        <p14:creationId xmlns:p14="http://schemas.microsoft.com/office/powerpoint/2010/main" val="299814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20 городах России есть памятники сантехнику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326400" cy="338437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" y="2132856"/>
            <a:ext cx="4493087" cy="3384376"/>
          </a:xfrm>
        </p:spPr>
      </p:pic>
    </p:spTree>
    <p:extLst>
      <p:ext uri="{BB962C8B-B14F-4D97-AF65-F5344CB8AC3E}">
        <p14:creationId xmlns:p14="http://schemas.microsoft.com/office/powerpoint/2010/main" val="182975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ШАХТЁР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848872" cy="5232582"/>
          </a:xfrm>
        </p:spPr>
      </p:pic>
    </p:spTree>
    <p:extLst>
      <p:ext uri="{BB962C8B-B14F-4D97-AF65-F5344CB8AC3E}">
        <p14:creationId xmlns:p14="http://schemas.microsoft.com/office/powerpoint/2010/main" val="51571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037737" cy="5680001"/>
          </a:xfrm>
        </p:spPr>
      </p:pic>
    </p:spTree>
    <p:extLst>
      <p:ext uri="{BB962C8B-B14F-4D97-AF65-F5344CB8AC3E}">
        <p14:creationId xmlns:p14="http://schemas.microsoft.com/office/powerpoint/2010/main" val="240296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03" y="3370570"/>
            <a:ext cx="4572000" cy="348743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9"/>
            <a:ext cx="4489389" cy="336704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8242"/>
            <a:ext cx="4599677" cy="34497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90" y="0"/>
            <a:ext cx="4657939" cy="34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1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Зенковский</a:t>
            </a:r>
            <a:r>
              <a:rPr lang="ru-RU" dirty="0" smtClean="0"/>
              <a:t> парк</a:t>
            </a:r>
            <a:endParaRPr lang="ru-RU" dirty="0"/>
          </a:p>
        </p:txBody>
      </p:sp>
      <p:pic>
        <p:nvPicPr>
          <p:cNvPr id="5" name="Объект 4" descr="https://avatars.mds.yandex.net/get-altay/10953738/2a0000018b26f9b8f31c7a725ee18e350a82/XXXL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5920"/>
            <a:ext cx="3888432" cy="525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19" y="1565920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67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33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Приложение 6 - презентация к разработке  «Квест по теме: Профессия – слесарь» (Санникова А.Ю.)</vt:lpstr>
      <vt:lpstr>Памятник слесарю в Екатеринбурге</vt:lpstr>
      <vt:lpstr>Степаныч из Омска</vt:lpstr>
      <vt:lpstr>Сантехник – водопроводчик г. Пермь</vt:lpstr>
      <vt:lpstr>В 20 городах России есть памятники сантехнику </vt:lpstr>
      <vt:lpstr>ШАХТЁР</vt:lpstr>
      <vt:lpstr>Презентация PowerPoint</vt:lpstr>
      <vt:lpstr>Презентация PowerPoint</vt:lpstr>
      <vt:lpstr>Зенковский парк</vt:lpstr>
      <vt:lpstr>Памятник сантехнику  город Проко-пьевск.</vt:lpstr>
      <vt:lpstr>Тиски  слесар-  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 слесарю в Екатеринбурге</dc:title>
  <dc:creator>User</dc:creator>
  <cp:lastModifiedBy>User</cp:lastModifiedBy>
  <cp:revision>14</cp:revision>
  <dcterms:created xsi:type="dcterms:W3CDTF">2024-05-28T13:53:33Z</dcterms:created>
  <dcterms:modified xsi:type="dcterms:W3CDTF">2024-05-28T19:33:32Z</dcterms:modified>
</cp:coreProperties>
</file>