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9" r:id="rId3"/>
    <p:sldId id="273" r:id="rId4"/>
    <p:sldId id="256" r:id="rId5"/>
    <p:sldId id="261" r:id="rId6"/>
    <p:sldId id="274" r:id="rId7"/>
    <p:sldId id="263" r:id="rId8"/>
    <p:sldId id="264" r:id="rId9"/>
    <p:sldId id="267" r:id="rId10"/>
    <p:sldId id="278" r:id="rId11"/>
    <p:sldId id="269" r:id="rId12"/>
    <p:sldId id="268" r:id="rId13"/>
    <p:sldId id="265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55" autoAdjust="0"/>
  </p:normalViewPr>
  <p:slideViewPr>
    <p:cSldViewPr snapToGrid="0">
      <p:cViewPr varScale="1">
        <p:scale>
          <a:sx n="56" d="100"/>
          <a:sy n="56" d="100"/>
        </p:scale>
        <p:origin x="-67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683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7FF509-A3D0-42A7-90F8-BF4F852D8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8252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13F04D6-AD10-40C8-8CA0-C0514F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3534" y="3587878"/>
            <a:ext cx="9120266" cy="12839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B2AC19-02CC-40E8-9041-99279FF1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0B2DA8-9935-4277-95F6-3175EB8D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BE81F3-8C76-4AEA-B402-3D6E2B6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377651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D94484-4F58-4199-A9FE-9BC8593D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411E962-AF8A-435C-925E-A59B4FF73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C53096-7FE9-4757-93DC-F52D176F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71022F-7A29-47C9-9D0E-6527E5FD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566B69-4B98-4B26-84A4-3C99D30D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99974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5196546-28B0-4D6A-8D79-5690EB542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7F18730-A10C-47C8-B3EE-0AF2CD10C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F7BA13-1C10-444F-9B0F-02D5FDC0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40B6A6-DF03-4589-A627-A51B2F90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9E106F-93D8-4DC3-8F27-923F15CC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65663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B468BC-B6F1-4E71-9DBF-31D177D2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9926D2-1844-4A49-A469-94220EC8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3A8CBA-08EA-441D-8FBA-56583DFA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C65ADE-0EE5-4ED1-B4C8-27114C30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A1C05D-6577-46FD-BDF9-BCA5603C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760812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67F911-017B-4ABA-BE61-A93F2C2F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31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F7ECE2-FD6C-488B-A23C-96BC70249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3790" y="3897443"/>
            <a:ext cx="9510010" cy="13077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6F050C-8906-4625-ACF4-12DBC046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2D43ED-BECB-4E69-88DC-18EF73BB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4B8D64-A8DA-4A73-A047-D8978B86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106222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A2723-58AF-4A78-8B22-0741B192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F3B8B4-1AD4-4025-A6BA-332A6A9FD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617" y="1825625"/>
            <a:ext cx="543518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CE844AE-ED0F-4929-99D8-83A7843E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30187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1F5D68-53E3-4FEB-A2D6-90ED34CF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235CCF-0F88-4A51-B7AC-4B16C6FB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7B132F-C953-4CDC-9D38-2F02BFB0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849952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A690E9-7678-498C-B5F4-AEBD935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24656"/>
            <a:ext cx="10515600" cy="116603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98F136-3173-4ABB-A88E-4E88620E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8A56CA7-D3A0-45B5-AEEE-853A3A7B1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8F531B6-00B3-45CD-A55C-1D408E097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FA4CEC-BD4C-438B-BD54-8B4AA2E71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3AC910-E672-4C5A-B928-2F9B0DDD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112A01-B65D-4498-AA90-FFF3FB84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7A09F49-C0CF-4E2F-B05A-41B8DFC8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154412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5ABA3-8CCC-4112-B6E3-DFAE6C76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0FBA9B-6D6F-4F4F-83E5-B054AA4E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FA16D14-58D8-4438-B5E5-F033B3A3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E974CD-78DE-49F8-9B5A-F28895F3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03754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05DED72-D89F-4269-80B6-C7E963AE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149031E-835B-4551-9B6A-3B312DDC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705D9B5-455B-42EF-B3AD-8A53D7F3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248918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E9707C-BE7C-48BB-9FEC-3C1F6389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49ADCE-16BE-41B9-A557-22B2619B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49DDF8-2FDC-4C94-836B-3FF2B44A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A5CAAE-F9F9-41D2-9B06-BC5EF018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9637A9-5133-4A59-80EE-CC4FB53E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DCA22F-FB9D-46CA-AA08-A64F0008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74590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C5C02C-7069-491B-8E28-646017F4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EC78F14-3C68-4805-98E0-DC2DC6C61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8976B8-4D71-4839-8273-04BCDBDC4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FBD5EB-D480-4DE6-94A2-B4B73076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AF4BAD-2B44-4446-BA3C-5FE5DAAF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64241E-F68C-4B46-AF75-B855E750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452174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815E16-B0E6-4323-995D-187FB85D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7" y="569626"/>
            <a:ext cx="11017770" cy="11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dkEdge">
              <a:bevelT h="25400" prst="softRound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E2E7B-3205-4F34-8C9D-2BB0B82EA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617" y="1825625"/>
            <a:ext cx="11017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EDB3DE-16EF-4A89-8675-258DACC08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B7C2-9DD2-41FE-9CC9-C52B95CAF0B6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68DED9-75FF-49C1-B766-E9349EDFB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A6F29C-F86E-4DF5-B84F-CF28FD9D7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943E-C63F-44FD-B9DF-C4258A37B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28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84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0-tub-kz.yandex.net/i?id=579b649a57b203e81da7e39717406425-sr&amp;n=13&amp;exp=1" TargetMode="External"/><Relationship Id="rId2" Type="http://schemas.openxmlformats.org/officeDocument/2006/relationships/hyperlink" Target="https://catherineasquithgallery.com/uploads/posts/2021-02/1613545975_1-p-fon-dlya-prezentatsii-belii-s-ramkoi-1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7143" y="750277"/>
            <a:ext cx="6255657" cy="16646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Слесарные</a:t>
            </a:r>
            <a:br>
              <a:rPr lang="ru-RU" b="1" dirty="0" smtClean="0"/>
            </a:br>
            <a:r>
              <a:rPr lang="ru-RU" b="1" dirty="0" smtClean="0"/>
              <a:t>инструменты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262" y="2203938"/>
            <a:ext cx="9589476" cy="4290647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0629" y="4180114"/>
            <a:ext cx="497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Презентацию выполнила учитель технологии: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Троянова</a:t>
            </a:r>
            <a:r>
              <a:rPr lang="ru-RU" sz="2000" b="1" i="1" dirty="0" smtClean="0">
                <a:solidFill>
                  <a:srgbClr val="002060"/>
                </a:solidFill>
              </a:rPr>
              <a:t> Лидия Васильевна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МКОУ «Специальная школа 78»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г. Новокузнецк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stroy-podskazka.ru/images/article/croppedtop/718-400/2019/03/slesarnye-instrumenty-trebovaniya-vidy-i-sovety-po-vyboru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229" y="3236685"/>
            <a:ext cx="3918857" cy="2599175"/>
          </a:xfrm>
          <a:prstGeom prst="hexagon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 descr="C:\Users\1\Documents\CyberLink\Desktop\slesarnye-instrumenty-trebovaniya-vidy-i-sovety-po-vyboru-36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242" y="956356"/>
            <a:ext cx="3528557" cy="2381930"/>
          </a:xfrm>
          <a:prstGeom prst="hexagon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50277"/>
            <a:ext cx="9237133" cy="1031631"/>
          </a:xfrm>
        </p:spPr>
        <p:txBody>
          <a:bodyPr>
            <a:normAutofit/>
          </a:bodyPr>
          <a:lstStyle/>
          <a:p>
            <a:r>
              <a:rPr lang="ru-RU" b="1" dirty="0" smtClean="0"/>
              <a:t>Для сверления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133" y="1778000"/>
            <a:ext cx="10416605" cy="47165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1" y="1899137"/>
            <a:ext cx="108672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Отверстия в металле получают путём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сверления. Для этого используют разного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диаметра свёрла.</a:t>
            </a: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/>
          </a:p>
        </p:txBody>
      </p:sp>
      <p:pic>
        <p:nvPicPr>
          <p:cNvPr id="6" name="Рисунок 5" descr="C:\Users\1\Documents\CyberLink\Desktop\slesarnye-instrumenty-trebovaniya-vidy-i-sovety-po-vyboru-19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9067" y="3214914"/>
            <a:ext cx="3926113" cy="2728686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C:\Users\1\Documents\CyberLink\Desktop\13.1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1733" y="1727200"/>
            <a:ext cx="2353734" cy="4030133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50277"/>
            <a:ext cx="10515600" cy="16646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механической обработки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54" y="2203938"/>
            <a:ext cx="11066584" cy="4290647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3262" y="2344615"/>
            <a:ext cx="9542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Механическую обработку металла осуществляют с помощью напильников, а мелкую доработку или обработку мелких деталей с помощью надфилей. При помощи этих приспособлений можно и пилить металл.</a:t>
            </a:r>
          </a:p>
          <a:p>
            <a:endParaRPr lang="ru-RU" sz="3200" dirty="0"/>
          </a:p>
        </p:txBody>
      </p:sp>
      <p:pic>
        <p:nvPicPr>
          <p:cNvPr id="5" name="Рисунок 4" descr="C:\Users\1\Documents\CyberLink\Desktop\slesarnye-instrumenty-trebovaniya-vidy-i-sovety-po-vyboru-15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2" y="4356431"/>
            <a:ext cx="3773714" cy="1744680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624153"/>
            <a:ext cx="6243562" cy="86080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Для прихватки: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067" y="1845732"/>
            <a:ext cx="7351670" cy="4402667"/>
          </a:xfrm>
        </p:spPr>
        <p:txBody>
          <a:bodyPr>
            <a:normAutofit fontScale="85000" lnSpcReduction="10000"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pPr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</a:rPr>
              <a:t>Электрододержатель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- основной инструмент для прихватки деталей;</a:t>
            </a:r>
          </a:p>
          <a:p>
            <a:pPr algn="l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*Металлическая щётка для зачистки швов;</a:t>
            </a:r>
          </a:p>
          <a:p>
            <a:pPr algn="l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*Молоток и зубило – для удаления шлака;</a:t>
            </a:r>
          </a:p>
          <a:p>
            <a:pPr algn="l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*Провод, соединяющий сварное изделие с источником питания;</a:t>
            </a:r>
          </a:p>
          <a:p>
            <a:pPr algn="l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*Щиток или маска для защиты глаз.</a:t>
            </a:r>
          </a:p>
          <a:p>
            <a:endParaRPr lang="ru-RU" sz="3200" dirty="0"/>
          </a:p>
        </p:txBody>
      </p:sp>
      <p:pic>
        <p:nvPicPr>
          <p:cNvPr id="4" name="Рисунок 3" descr="https://stroy-podskazka.ru/images/article/croppedtop/718-400/2020/03/obzor-instrumentov-svarshch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265" y="1490134"/>
            <a:ext cx="5130802" cy="1625599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C:\Users\1\Documents\CyberLink\Desktop\img19[1].jpg"/>
          <p:cNvPicPr/>
          <p:nvPr/>
        </p:nvPicPr>
        <p:blipFill>
          <a:blip r:embed="rId3" cstate="print"/>
          <a:srcRect l="6131" t="5455" r="55039" b="52263"/>
          <a:stretch>
            <a:fillRect/>
          </a:stretch>
        </p:blipFill>
        <p:spPr bwMode="auto">
          <a:xfrm>
            <a:off x="7907868" y="795867"/>
            <a:ext cx="3285066" cy="2133600"/>
          </a:xfrm>
          <a:prstGeom prst="flowChartAlternateProcess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431" y="882523"/>
            <a:ext cx="10515600" cy="13917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Зажимный инструмент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75138"/>
            <a:ext cx="11043138" cy="5938576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/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Это плоскогубцы, пассатижи, щипцы, клещи. Стационарные тиски – тоже зажимной инструмент. Удержать рукой металлическую заготовку при ее обработке бывает невозможно, а иногда и опасно. Именно для такой операции    и были придуманы инструменты этой группы.</a:t>
            </a:r>
          </a:p>
          <a:p>
            <a:endParaRPr lang="ru-RU" sz="3200" dirty="0"/>
          </a:p>
        </p:txBody>
      </p:sp>
      <p:pic>
        <p:nvPicPr>
          <p:cNvPr id="4" name="Рисунок 3" descr="C:\Users\1\Documents\CyberLink\Desktop\slesarnye-instrumenty-trebovaniya-vidy-i-sovety-po-vyboru-10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176" y="3911601"/>
            <a:ext cx="3518225" cy="203200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https://fsd.kopilkaurokov.ru/up/html/2020/06/20/k_5eedb17a09690/553725_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1543" y="3817937"/>
            <a:ext cx="3126189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D56183-8C00-4691-BB36-851AF6BC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Интернет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BDD6FD-B7E8-4513-9ED9-FFD308C8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https://catherineasquithgallery.com/uploads/posts/2021-02/1613545975_1-p-fon-dlya-prezentatsii-belii-s-ramkoi-1.png</a:t>
            </a:r>
            <a:endParaRPr lang="ru-RU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im0-tub-kz.yandex.net/i?id=579b649a57b203e81da7e39717406425-sr&amp;n=13&amp;exp=1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0318443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1" y="750277"/>
            <a:ext cx="4114800" cy="109545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Содержание </a:t>
            </a:r>
            <a:br>
              <a:rPr lang="ru-RU" sz="4000" b="1" dirty="0" smtClean="0"/>
            </a:br>
            <a:r>
              <a:rPr lang="ru-RU" sz="4000" b="1" dirty="0" smtClean="0"/>
              <a:t>презентации: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999" y="711201"/>
            <a:ext cx="7044267" cy="5520266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 Требования к слесарному инструменту;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*Виды слесарного инструмента;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 Измерительные инструменты;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*Инструменты для разметки;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*Ручной ударный инструмент;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*Инструмент для нарезки резьбы;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*Инструмент для резки металла;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*Инструмент для сверления; 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*Инструмент для механической обработки;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*Инструмент для прихватки;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*Зажимный инструмент;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Интернетресурсы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1\Documents\CyberLink\Desktop\slesarnye-instrumenty-trebovaniya-vidy-i-sovety-po-vyboru-6[1].jpg"/>
          <p:cNvPicPr/>
          <p:nvPr/>
        </p:nvPicPr>
        <p:blipFill>
          <a:blip r:embed="rId2"/>
          <a:srcRect l="16810" t="5119" r="2656" b="5698"/>
          <a:stretch>
            <a:fillRect/>
          </a:stretch>
        </p:blipFill>
        <p:spPr bwMode="auto">
          <a:xfrm>
            <a:off x="2152953" y="1978780"/>
            <a:ext cx="2380343" cy="1944915"/>
          </a:xfrm>
          <a:prstGeom prst="flowChartPunchedCard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1\Documents\CyberLink\Desktop\slesarnye-instrumenty-trebovaniya-vidy-i-sovety-po-vyboru-6[1].jpg"/>
          <p:cNvPicPr/>
          <p:nvPr/>
        </p:nvPicPr>
        <p:blipFill>
          <a:blip r:embed="rId2"/>
          <a:srcRect l="16810" t="5119" r="2656" b="5698"/>
          <a:stretch>
            <a:fillRect/>
          </a:stretch>
        </p:blipFill>
        <p:spPr bwMode="auto">
          <a:xfrm>
            <a:off x="2136020" y="1978780"/>
            <a:ext cx="2380343" cy="1944915"/>
          </a:xfrm>
          <a:prstGeom prst="flowChartPunchedCard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1\Documents\CyberLink\Desktop\slesarnye-instrumenty-trebovaniya-vidy-i-sovety-po-vyboru-6[1].jpg"/>
          <p:cNvPicPr/>
          <p:nvPr/>
        </p:nvPicPr>
        <p:blipFill>
          <a:blip r:embed="rId2"/>
          <a:srcRect l="16810" t="5119" r="2656" b="5698"/>
          <a:stretch>
            <a:fillRect/>
          </a:stretch>
        </p:blipFill>
        <p:spPr bwMode="auto">
          <a:xfrm>
            <a:off x="2152953" y="1978780"/>
            <a:ext cx="2380343" cy="1944915"/>
          </a:xfrm>
          <a:prstGeom prst="flowChartPunchedCard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37846"/>
            <a:ext cx="10673862" cy="11957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Требования к слесарному инструменту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262" y="2391508"/>
            <a:ext cx="9401907" cy="4103077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69478" y="2133600"/>
            <a:ext cx="9401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Инвентарь должен быть достаточно удобным для слесаря. Работы с твердыми материалами требуют усилий, что в случае некачественных или неудобных рукояток может стать причиной серьезной травмы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" name="Рисунок 6" descr="C:\Users\1\Documents\CyberLink\Desktop\slesarnye-instrumenty-trebovaniya-vidy-i-sovety-po-vyboru-7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071" y="4118522"/>
            <a:ext cx="3175487" cy="2096903"/>
          </a:xfrm>
          <a:prstGeom prst="ellips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82523"/>
            <a:ext cx="10515600" cy="11807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слесарного инструмента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262" y="2203938"/>
            <a:ext cx="9589476" cy="4290647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Есть общепринятые четыре группы, в которые объединены определенные приспособления. Данную классификацию необходимо знать в точности, так как при работе понадобится сперва произвести замеры, затем сделать  разметку и только потом «отрезать».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     1 группа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– измерительные приборы.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       2 группа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– инструменты для разметки.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3 группа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– приспособления общего назначения.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4 группа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– слесарно-сборочный инструмент.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82523"/>
            <a:ext cx="10515600" cy="571139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Измерительные инструменты</a:t>
            </a:r>
            <a:endParaRPr lang="ru-RU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77" y="899886"/>
            <a:ext cx="11207261" cy="5594700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Обработка металла невозможна без точных измерительных инструментов. Самый простой из них – линейка. Однако ее длина всегда ограничена, а слишком длинной линейкой пользоваться неудобно. Во избежание подобных неудобств, была придумана гибкая линейка – рулетка.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" name="Рисунок 3" descr="C:\Users\1\Documents\CyberLink\Desktop\slesarnye-instrumenty-trebovaniya-vidy-i-sovety-po-vyboru-28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569" y="4220307"/>
            <a:ext cx="6002216" cy="18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5067"/>
            <a:ext cx="5952067" cy="130386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инструменты для разметки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807" y="1765738"/>
            <a:ext cx="7882759" cy="2238703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4" name="Рисунок 3" descr="C:\Users\1\Documents\CyberLink\Desktop\image5-min[1].jpg"/>
          <p:cNvPicPr/>
          <p:nvPr/>
        </p:nvPicPr>
        <p:blipFill>
          <a:blip r:embed="rId2"/>
          <a:srcRect l="3008" r="3897" b="4990"/>
          <a:stretch>
            <a:fillRect/>
          </a:stretch>
        </p:blipFill>
        <p:spPr bwMode="auto">
          <a:xfrm>
            <a:off x="7247467" y="1296844"/>
            <a:ext cx="2810933" cy="2868756"/>
          </a:xfrm>
          <a:prstGeom prst="flowChartAlternateProcess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l="9848" t="21717" r="2083" b="16161"/>
          <a:stretch>
            <a:fillRect/>
          </a:stretch>
        </p:blipFill>
        <p:spPr bwMode="auto">
          <a:xfrm>
            <a:off x="6570134" y="829732"/>
            <a:ext cx="4724400" cy="358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l="74193" t="82054" r="6969" b="3151"/>
          <a:stretch>
            <a:fillRect/>
          </a:stretch>
        </p:blipFill>
        <p:spPr bwMode="auto">
          <a:xfrm>
            <a:off x="3640667" y="3488267"/>
            <a:ext cx="2726267" cy="1828800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l="45265" t="82102" r="37500"/>
          <a:stretch>
            <a:fillRect/>
          </a:stretch>
        </p:blipFill>
        <p:spPr bwMode="auto">
          <a:xfrm>
            <a:off x="795866" y="2116666"/>
            <a:ext cx="2235200" cy="1286933"/>
          </a:xfrm>
          <a:prstGeom prst="flowChartAlternateProcess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l="14773" t="83080" r="68561"/>
          <a:stretch>
            <a:fillRect/>
          </a:stretch>
        </p:blipFill>
        <p:spPr bwMode="auto">
          <a:xfrm>
            <a:off x="3187701" y="2082800"/>
            <a:ext cx="2010834" cy="1540936"/>
          </a:xfrm>
          <a:prstGeom prst="ellips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t="1524" r="76136" b="79168"/>
          <a:stretch>
            <a:fillRect/>
          </a:stretch>
        </p:blipFill>
        <p:spPr bwMode="auto">
          <a:xfrm rot="18863817">
            <a:off x="5152606" y="2215008"/>
            <a:ext cx="1641600" cy="907793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l="75758" t="5578" r="5492" b="81927"/>
          <a:stretch>
            <a:fillRect/>
          </a:stretch>
        </p:blipFill>
        <p:spPr bwMode="auto">
          <a:xfrm rot="20401055">
            <a:off x="9093201" y="4741333"/>
            <a:ext cx="2492978" cy="1303867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l="25947" t="5587" r="53220" b="82065"/>
          <a:stretch>
            <a:fillRect/>
          </a:stretch>
        </p:blipFill>
        <p:spPr bwMode="auto">
          <a:xfrm rot="20454801">
            <a:off x="6161696" y="5242273"/>
            <a:ext cx="1828800" cy="96380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" name="Рисунок 13" descr="Для разметки, измерения и проверки правильности изготовления изделий применяю..."/>
          <p:cNvPicPr/>
          <p:nvPr/>
        </p:nvPicPr>
        <p:blipFill>
          <a:blip r:embed="rId3"/>
          <a:srcRect l="50947" t="1524" r="26662" b="78208"/>
          <a:stretch>
            <a:fillRect/>
          </a:stretch>
        </p:blipFill>
        <p:spPr bwMode="auto">
          <a:xfrm>
            <a:off x="8017933" y="4303182"/>
            <a:ext cx="1871134" cy="1064684"/>
          </a:xfrm>
          <a:prstGeom prst="flowChartAlternateProcess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8343"/>
            <a:ext cx="10515600" cy="2019719"/>
          </a:xfrm>
        </p:spPr>
        <p:txBody>
          <a:bodyPr>
            <a:normAutofit/>
          </a:bodyPr>
          <a:lstStyle/>
          <a:p>
            <a:r>
              <a:rPr lang="ru-RU" b="1" dirty="0" smtClean="0"/>
              <a:t>Ручной ударный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85" y="1101968"/>
            <a:ext cx="10949353" cy="53926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Это разного рода слесарные молотки и кувалды, в том числе и кузнечные. Применяют их для рубки и гибки металла, пробивания в нем отверстий. Рубка металла невозможна без зубила – это тоже ударный слесарный инструмент. </a:t>
            </a:r>
            <a:r>
              <a:rPr lang="ru-RU" sz="3200" b="1" i="1" dirty="0" smtClean="0"/>
              <a:t>                      </a:t>
            </a:r>
          </a:p>
          <a:p>
            <a:endParaRPr lang="ru-RU" sz="3200" dirty="0"/>
          </a:p>
        </p:txBody>
      </p:sp>
      <p:pic>
        <p:nvPicPr>
          <p:cNvPr id="4" name="Рисунок 3" descr="C:\Users\1\Documents\CyberLink\Desktop\slesarnye-instrumenty-trebovaniya-vidy-i-sovety-po-vyboru-8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603" y="3470031"/>
            <a:ext cx="4138565" cy="2649416"/>
          </a:xfrm>
          <a:prstGeom prst="ellips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C:\Users\1\Documents\CyberLink\Desktop\slesarnye-instrumenty-trebovaniya-vidy-i-sovety-po-vyboru-9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331" y="3844969"/>
            <a:ext cx="2514600" cy="1887815"/>
          </a:xfrm>
          <a:prstGeom prst="flowChartManualInpu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03386"/>
            <a:ext cx="10515600" cy="9077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нарезки резьбы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50" y="1175657"/>
            <a:ext cx="11090030" cy="5318930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Металлические детали уже несколько столетий сочленяют при помощи резьбовых соединений. Для нарезки резьбы также были разработаны специальные инструменты. Наружная резьба нарезается плашкой.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" name="Рисунок 3" descr="C:\Users\1\Documents\CyberLink\Desktop\slesarnye-instrumenty-trebovaniya-vidy-i-sovety-po-vyboru-14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487" y="3701141"/>
            <a:ext cx="3831770" cy="224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097D7-C2BA-40A6-BCD8-3E92819AE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50277"/>
            <a:ext cx="10515600" cy="1031631"/>
          </a:xfrm>
        </p:spPr>
        <p:txBody>
          <a:bodyPr>
            <a:normAutofit/>
          </a:bodyPr>
          <a:lstStyle/>
          <a:p>
            <a:r>
              <a:rPr lang="ru-RU" b="1" dirty="0" smtClean="0"/>
              <a:t>Для резки металла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DF4AEC-BBD4-440F-9046-F1F74FE22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262" y="2203938"/>
            <a:ext cx="9589476" cy="429064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9477" y="1899138"/>
            <a:ext cx="9659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Для резки металлических деталей применяется ножовка. Этим инструментом можно пилить металлический лист, пруток, трубу, уголок. Лист металла можно разрезать при помощи специальных ножниц.</a:t>
            </a:r>
          </a:p>
          <a:p>
            <a:endParaRPr lang="ru-RU" sz="3600" dirty="0"/>
          </a:p>
        </p:txBody>
      </p:sp>
      <p:pic>
        <p:nvPicPr>
          <p:cNvPr id="5" name="Рисунок 4" descr="C:\Users\1\Documents\CyberLink\Desktop\slesarnye-instrumenty-trebovaniya-vidy-i-sovety-po-vyboru-33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40573">
            <a:off x="7594253" y="4066643"/>
            <a:ext cx="3988150" cy="2347437"/>
          </a:xfrm>
          <a:prstGeom prst="parallelogram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7445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 и В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3" id="{9C769DE9-C4A2-4383-8261-7CC41828F00F}" vid="{C5E87703-ABF4-477A-89F2-863CE4F8AF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и В 2</Template>
  <TotalTime>290</TotalTime>
  <Words>488</Words>
  <Application>Microsoft Office PowerPoint</Application>
  <PresentationFormat>Произвольный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 и В 2</vt:lpstr>
      <vt:lpstr>Слесарные инструменты</vt:lpstr>
      <vt:lpstr>Содержание  презентации:</vt:lpstr>
      <vt:lpstr>Требования к слесарному инструменту</vt:lpstr>
      <vt:lpstr>Виды слесарного инструмента</vt:lpstr>
      <vt:lpstr>Измерительные инструменты</vt:lpstr>
      <vt:lpstr>инструменты для разметки</vt:lpstr>
      <vt:lpstr>Ручной ударный </vt:lpstr>
      <vt:lpstr>Для нарезки резьбы</vt:lpstr>
      <vt:lpstr>Для резки металла</vt:lpstr>
      <vt:lpstr>Для сверления</vt:lpstr>
      <vt:lpstr>Для механической обработки</vt:lpstr>
      <vt:lpstr>Для прихватки:</vt:lpstr>
      <vt:lpstr>Зажимный инструмент 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Обучение и воспитание</dc:title>
  <dc:creator>Эрика</dc:creator>
  <cp:lastModifiedBy>1</cp:lastModifiedBy>
  <cp:revision>52</cp:revision>
  <dcterms:created xsi:type="dcterms:W3CDTF">2021-09-16T15:50:09Z</dcterms:created>
  <dcterms:modified xsi:type="dcterms:W3CDTF">2022-11-17T08:12:17Z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186727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