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4207-6EBC-4E5D-966E-4CECA9107A01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F8B7962-A60C-407D-97E1-3EBD3EB80C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4207-6EBC-4E5D-966E-4CECA9107A01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7962-A60C-407D-97E1-3EBD3EB80C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4207-6EBC-4E5D-966E-4CECA9107A01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7962-A60C-407D-97E1-3EBD3EB80C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4207-6EBC-4E5D-966E-4CECA9107A01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F8B7962-A60C-407D-97E1-3EBD3EB80C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4207-6EBC-4E5D-966E-4CECA9107A01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7962-A60C-407D-97E1-3EBD3EB80C7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4207-6EBC-4E5D-966E-4CECA9107A01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7962-A60C-407D-97E1-3EBD3EB80C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4207-6EBC-4E5D-966E-4CECA9107A01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F8B7962-A60C-407D-97E1-3EBD3EB80C7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4207-6EBC-4E5D-966E-4CECA9107A01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7962-A60C-407D-97E1-3EBD3EB80C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4207-6EBC-4E5D-966E-4CECA9107A01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7962-A60C-407D-97E1-3EBD3EB80C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4207-6EBC-4E5D-966E-4CECA9107A01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7962-A60C-407D-97E1-3EBD3EB80C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4207-6EBC-4E5D-966E-4CECA9107A01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7962-A60C-407D-97E1-3EBD3EB80C7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1434207-6EBC-4E5D-966E-4CECA9107A01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F8B7962-A60C-407D-97E1-3EBD3EB80C7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15212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"Профессия – слесарь"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84784"/>
            <a:ext cx="6400800" cy="41540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01420"/>
            <a:ext cx="7632847" cy="4455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icture background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820472" cy="6669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 smtClean="0"/>
              <a:t>Молодцы!!!!!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icture background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424935" cy="6336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Молоток </a:t>
            </a:r>
            <a:endParaRPr lang="ru-RU" dirty="0"/>
          </a:p>
        </p:txBody>
      </p:sp>
      <p:pic>
        <p:nvPicPr>
          <p:cNvPr id="4" name="Содержимое 3" descr="Picture background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tretch>
            <a:fillRect/>
          </a:stretch>
        </p:blipFill>
        <p:spPr bwMode="auto">
          <a:xfrm>
            <a:off x="2385219" y="1554163"/>
            <a:ext cx="4525962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Зубило </a:t>
            </a:r>
            <a:endParaRPr lang="ru-RU" dirty="0"/>
          </a:p>
        </p:txBody>
      </p:sp>
      <p:pic>
        <p:nvPicPr>
          <p:cNvPr id="4" name="Содержимое 3" descr="Picture background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tretch>
            <a:fillRect/>
          </a:stretch>
        </p:blipFill>
        <p:spPr bwMode="auto">
          <a:xfrm>
            <a:off x="402457" y="1554163"/>
            <a:ext cx="8491486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Пила, пила-ножовка </a:t>
            </a:r>
            <a:endParaRPr lang="ru-RU" dirty="0"/>
          </a:p>
        </p:txBody>
      </p:sp>
      <p:pic>
        <p:nvPicPr>
          <p:cNvPr id="4" name="Содержимое 3" descr="Picture background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tretch>
            <a:fillRect/>
          </a:stretch>
        </p:blipFill>
        <p:spPr bwMode="auto">
          <a:xfrm>
            <a:off x="1027430" y="1554163"/>
            <a:ext cx="7241539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Отвертка </a:t>
            </a:r>
            <a:endParaRPr lang="ru-RU" dirty="0"/>
          </a:p>
        </p:txBody>
      </p:sp>
      <p:pic>
        <p:nvPicPr>
          <p:cNvPr id="4" name="Содержимое 3" descr="Picture background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tretch>
            <a:fillRect/>
          </a:stretch>
        </p:blipFill>
        <p:spPr bwMode="auto">
          <a:xfrm>
            <a:off x="361950" y="1912144"/>
            <a:ext cx="85725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Гаечный ключ </a:t>
            </a:r>
            <a:endParaRPr lang="ru-RU" dirty="0"/>
          </a:p>
        </p:txBody>
      </p:sp>
      <p:pic>
        <p:nvPicPr>
          <p:cNvPr id="4" name="Содержимое 3" descr="Picture background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tretch>
            <a:fillRect/>
          </a:stretch>
        </p:blipFill>
        <p:spPr bwMode="auto">
          <a:xfrm>
            <a:off x="1501842" y="1554163"/>
            <a:ext cx="6292716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работы с молотком </a:t>
            </a:r>
            <a:endParaRPr lang="ru-RU" dirty="0"/>
          </a:p>
        </p:txBody>
      </p:sp>
      <p:pic>
        <p:nvPicPr>
          <p:cNvPr id="4" name="Содержимое 3" descr="Picture background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Правила работы с пилой-ножовкой </a:t>
            </a:r>
            <a:endParaRPr lang="ru-RU" dirty="0"/>
          </a:p>
        </p:txBody>
      </p:sp>
      <p:pic>
        <p:nvPicPr>
          <p:cNvPr id="4" name="Содержимое 3" descr="Picture background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0768"/>
            <a:ext cx="3826768" cy="5517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Picture backgroun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5" y="1268760"/>
            <a:ext cx="4788025" cy="5589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</TotalTime>
  <Words>23</Words>
  <Application>Microsoft Office PowerPoint</Application>
  <PresentationFormat>Экран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"Профессия – слесарь" </vt:lpstr>
      <vt:lpstr>Слайд 2</vt:lpstr>
      <vt:lpstr>Молоток </vt:lpstr>
      <vt:lpstr>Зубило </vt:lpstr>
      <vt:lpstr>Пила, пила-ножовка </vt:lpstr>
      <vt:lpstr>Отвертка </vt:lpstr>
      <vt:lpstr>Гаечный ключ </vt:lpstr>
      <vt:lpstr>Правила работы с молотком </vt:lpstr>
      <vt:lpstr>Правила работы с пилой-ножовкой 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"Профессия – слесарь" </dc:title>
  <dc:creator>User</dc:creator>
  <cp:lastModifiedBy>User</cp:lastModifiedBy>
  <cp:revision>1</cp:revision>
  <dcterms:created xsi:type="dcterms:W3CDTF">2024-05-26T16:18:21Z</dcterms:created>
  <dcterms:modified xsi:type="dcterms:W3CDTF">2024-05-26T16:36:56Z</dcterms:modified>
</cp:coreProperties>
</file>